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163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64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9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844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40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53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7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4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36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35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8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B729-1D8B-469A-ADB8-4B7442871A4C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9049-16DA-4430-BB63-DCFB5DEA57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08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70C0"/>
                </a:solidFill>
              </a:rPr>
              <a:t>6</a:t>
            </a:r>
            <a:r>
              <a:rPr lang="ko-KR" altLang="en-US" b="1" dirty="0" smtClean="0">
                <a:solidFill>
                  <a:srgbClr val="0070C0"/>
                </a:solidFill>
              </a:rPr>
              <a:t>시그마</a:t>
            </a:r>
            <a:r>
              <a:rPr lang="en-US" altLang="ko-KR" b="1" dirty="0" smtClean="0">
                <a:solidFill>
                  <a:srgbClr val="0070C0"/>
                </a:solidFill>
              </a:rPr>
              <a:t>(GB) </a:t>
            </a:r>
            <a:r>
              <a:rPr lang="ko-KR" altLang="en-US" b="1" dirty="0" smtClean="0"/>
              <a:t>자격증 취득과정 안내</a:t>
            </a:r>
            <a:endParaRPr lang="ko-KR" altLang="en-US" b="1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627784" y="404664"/>
            <a:ext cx="38164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2627784" y="458822"/>
            <a:ext cx="381642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9604"/>
              </p:ext>
            </p:extLst>
          </p:nvPr>
        </p:nvGraphicFramePr>
        <p:xfrm>
          <a:off x="971600" y="548680"/>
          <a:ext cx="7200800" cy="1413166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2194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새굴림"/>
                        </a:rPr>
                        <a:t>취지 및 목적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148752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■ 취지 및 목적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3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 ▶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시그마의 개념과 전략적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논리적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과학적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창의적 문제해결능력을 갖출 수 있도록 하고자 합니다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3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 ▶ </a:t>
                      </a:r>
                      <a:r>
                        <a:rPr lang="ko-KR" altLang="en-US" sz="1000" kern="0" spc="-1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별다방</a:t>
                      </a:r>
                      <a:r>
                        <a:rPr lang="ko-KR" altLang="en-US" sz="1000" kern="0" spc="-1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매출향상 프로젝트를 통하여 기업 내 다양한 프로젝트 수행능력을 키우는데 </a:t>
                      </a:r>
                      <a:r>
                        <a:rPr lang="ko-KR" altLang="en-US" sz="1000" kern="0" spc="-1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포커스하기</a:t>
                      </a:r>
                      <a:r>
                        <a:rPr lang="ko-KR" altLang="en-US" sz="1000" kern="0" spc="-1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위한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과정입니다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3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 ▶ </a:t>
                      </a:r>
                      <a:r>
                        <a:rPr lang="en-US" altLang="ko-KR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</a:t>
                      </a:r>
                      <a:r>
                        <a:rPr lang="ko-KR" altLang="en-US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시그마의 다양한 기법</a:t>
                      </a:r>
                      <a:r>
                        <a:rPr lang="en-US" altLang="ko-KR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통계 등</a:t>
                      </a:r>
                      <a:r>
                        <a:rPr lang="en-US" altLang="ko-KR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-7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에 대한 실질적인 활용법을 익히고 실질적인 문제해결능력을 배가시키고자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합니다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 ▶ </a:t>
                      </a:r>
                      <a:r>
                        <a:rPr lang="ko-KR" altLang="en-US" sz="1000" kern="0" spc="-1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실질적으로 기업이 요구하는 문제해결능력을 갖춤과 동시에 실제 취업전형에서의 취업경쟁력 제고를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목표로 합니다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971600" y="213285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200" b="1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■</a:t>
            </a:r>
            <a:r>
              <a:rPr lang="ko-KR" altLang="en-US" sz="1200" b="1" dirty="0" smtClean="0"/>
              <a:t>신청대상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en-US" sz="1200" dirty="0"/>
              <a:t>단국대 재</a:t>
            </a:r>
            <a:r>
              <a:rPr lang="en-US" altLang="ko-KR" sz="1200" dirty="0"/>
              <a:t>(</a:t>
            </a:r>
            <a:r>
              <a:rPr lang="ko-KR" altLang="en-US" sz="1200" dirty="0" err="1"/>
              <a:t>휴</a:t>
            </a:r>
            <a:r>
              <a:rPr lang="en-US" altLang="ko-KR" sz="1200" dirty="0"/>
              <a:t>)</a:t>
            </a:r>
            <a:r>
              <a:rPr lang="ko-KR" altLang="en-US" sz="1200" dirty="0"/>
              <a:t>학생</a:t>
            </a:r>
            <a:r>
              <a:rPr lang="ko-KR" altLang="en-US" sz="1200" b="1" u="sng" dirty="0"/>
              <a:t> </a:t>
            </a:r>
            <a:r>
              <a:rPr lang="ko-KR" altLang="en-US" sz="1200" b="1" u="sng" dirty="0" err="1"/>
              <a:t>차수별</a:t>
            </a:r>
            <a:r>
              <a:rPr lang="ko-KR" altLang="en-US" sz="1200" b="1" u="sng" dirty="0"/>
              <a:t> 선착순 </a:t>
            </a:r>
            <a:r>
              <a:rPr lang="en-US" altLang="ko-KR" sz="1200" b="1" u="sng" dirty="0"/>
              <a:t>30</a:t>
            </a:r>
            <a:r>
              <a:rPr lang="ko-KR" altLang="en-US" sz="1200" b="1" u="sng" dirty="0"/>
              <a:t>명 </a:t>
            </a:r>
            <a:r>
              <a:rPr lang="en-US" altLang="ko-KR" sz="1200" b="1" u="sng" dirty="0"/>
              <a:t>(</a:t>
            </a:r>
            <a:r>
              <a:rPr lang="ko-KR" altLang="en-US" sz="1200" b="1" u="sng" dirty="0"/>
              <a:t>노트북 지참</a:t>
            </a:r>
            <a:r>
              <a:rPr lang="en-US" altLang="ko-KR" sz="1200" b="1" u="sng" dirty="0" smtClean="0"/>
              <a:t>)</a:t>
            </a:r>
          </a:p>
          <a:p>
            <a:pPr fontAlgn="base"/>
            <a:endParaRPr lang="ko-KR" altLang="en-US" sz="1200" dirty="0"/>
          </a:p>
          <a:p>
            <a:pPr fontAlgn="base"/>
            <a:r>
              <a:rPr lang="ko-KR" altLang="en-US" sz="1200" b="1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■</a:t>
            </a:r>
            <a:r>
              <a:rPr lang="ko-KR" altLang="en-US" sz="1200" b="1" dirty="0" smtClean="0"/>
              <a:t>일정 </a:t>
            </a:r>
            <a:r>
              <a:rPr lang="en-US" altLang="ko-KR" sz="1200" b="1" dirty="0"/>
              <a:t>: </a:t>
            </a:r>
            <a:r>
              <a:rPr lang="en-US" altLang="ko-KR" sz="1200" b="1" u="sng" dirty="0"/>
              <a:t>3</a:t>
            </a:r>
            <a:r>
              <a:rPr lang="ko-KR" altLang="en-US" sz="1200" b="1" u="sng" dirty="0"/>
              <a:t>회 진행 </a:t>
            </a:r>
            <a:r>
              <a:rPr lang="en-US" altLang="ko-KR" sz="1200" b="1" u="sng" dirty="0"/>
              <a:t>(2</a:t>
            </a:r>
            <a:r>
              <a:rPr lang="ko-KR" altLang="en-US" sz="1200" b="1" u="sng" dirty="0"/>
              <a:t>일 과정</a:t>
            </a:r>
            <a:r>
              <a:rPr lang="en-US" altLang="ko-KR" sz="1200" b="1" u="sng" dirty="0"/>
              <a:t>) </a:t>
            </a:r>
            <a:r>
              <a:rPr lang="en-US" altLang="ko-KR" sz="1200" b="1" u="sng" dirty="0" smtClean="0"/>
              <a:t>10:00 </a:t>
            </a:r>
            <a:r>
              <a:rPr lang="en-US" altLang="ko-KR" sz="1200" b="1" u="sng" dirty="0"/>
              <a:t>~ </a:t>
            </a:r>
            <a:r>
              <a:rPr lang="en-US" altLang="ko-KR" sz="1200" b="1" u="sng" dirty="0" smtClean="0"/>
              <a:t>18:00</a:t>
            </a:r>
            <a:endParaRPr lang="ko-KR" altLang="en-US" sz="120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15052"/>
              </p:ext>
            </p:extLst>
          </p:nvPr>
        </p:nvGraphicFramePr>
        <p:xfrm>
          <a:off x="1259632" y="2852936"/>
          <a:ext cx="6984776" cy="1203960"/>
        </p:xfrm>
        <a:graphic>
          <a:graphicData uri="http://schemas.openxmlformats.org/drawingml/2006/table">
            <a:tbl>
              <a:tblPr/>
              <a:tblGrid>
                <a:gridCol w="646622"/>
                <a:gridCol w="2762874"/>
                <a:gridCol w="3575280"/>
              </a:tblGrid>
              <a:tr h="2398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내용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신청기간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운영기간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</a:t>
                      </a:r>
                      <a:r>
                        <a:rPr lang="ko-KR" altLang="en-US" sz="1200" kern="0" spc="-2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2014.6.2(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월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6.25(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수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2014.6.26(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목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)~27(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금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</a:t>
                      </a:r>
                      <a:r>
                        <a:rPr lang="ko-KR" altLang="en-US" sz="1200" kern="0" spc="-2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2014.6.2(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월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)~7. 9(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수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2014.7.10(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목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)~11(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금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3</a:t>
                      </a:r>
                      <a:r>
                        <a:rPr lang="ko-KR" altLang="en-US" sz="1200" kern="0" spc="-2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2014.6.2(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월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)~7.23(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수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2014.7.24(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목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)~25(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금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971600" y="4213537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200" b="1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■ </a:t>
            </a:r>
            <a:r>
              <a:rPr lang="ko-KR" altLang="en-US" sz="1200" b="1" dirty="0" smtClean="0"/>
              <a:t>신청방법 </a:t>
            </a:r>
            <a:endParaRPr lang="en-US" altLang="ko-KR" sz="1200" b="1" dirty="0"/>
          </a:p>
          <a:p>
            <a:pPr fontAlgn="base"/>
            <a:r>
              <a:rPr lang="en-US" altLang="ko-KR" sz="1200" b="1" dirty="0" smtClean="0">
                <a:solidFill>
                  <a:srgbClr val="FF0000"/>
                </a:solidFill>
              </a:rPr>
              <a:t>   &lt;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개인부담금 </a:t>
            </a:r>
            <a:r>
              <a:rPr lang="en-US" altLang="ko-KR" sz="1200" b="1" dirty="0">
                <a:solidFill>
                  <a:srgbClr val="FF0000"/>
                </a:solidFill>
              </a:rPr>
              <a:t>: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120,000</a:t>
            </a:r>
            <a:r>
              <a:rPr lang="ko-KR" altLang="en-US" sz="1200" b="1" dirty="0">
                <a:solidFill>
                  <a:srgbClr val="FF0000"/>
                </a:solidFill>
              </a:rPr>
              <a:t>원</a:t>
            </a:r>
            <a:r>
              <a:rPr lang="en-US" altLang="ko-KR" sz="1200" b="1" dirty="0">
                <a:solidFill>
                  <a:srgbClr val="FF0000"/>
                </a:solidFill>
              </a:rPr>
              <a:t>&gt; 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 fontAlgn="base"/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 </a:t>
            </a:r>
          </a:p>
          <a:p>
            <a:pPr fontAlgn="base"/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접수창</a:t>
            </a:r>
            <a:r>
              <a:rPr lang="ko-KR" altLang="en-US" sz="1200" b="1" dirty="0" err="1" smtClean="0"/>
              <a:t>에서</a:t>
            </a:r>
            <a:r>
              <a:rPr lang="ko-KR" altLang="en-US" sz="1200" b="1" dirty="0" smtClean="0"/>
              <a:t> </a:t>
            </a:r>
            <a:r>
              <a:rPr lang="ko-KR" altLang="en-US" sz="1200" b="1" dirty="0"/>
              <a:t>결제 </a:t>
            </a:r>
            <a:r>
              <a:rPr lang="en-US" altLang="ko-KR" sz="1200" b="1" dirty="0"/>
              <a:t>&lt;</a:t>
            </a:r>
            <a:r>
              <a:rPr lang="ko-KR" altLang="en-US" sz="1200" b="1" dirty="0" err="1"/>
              <a:t>차수별</a:t>
            </a:r>
            <a:r>
              <a:rPr lang="ko-KR" altLang="en-US" sz="1200" b="1" dirty="0"/>
              <a:t> 운영일 반드시 확인 신청</a:t>
            </a:r>
            <a:r>
              <a:rPr lang="en-US" altLang="ko-KR" sz="1200" b="1" dirty="0" smtClean="0"/>
              <a:t>!!&gt;</a:t>
            </a:r>
          </a:p>
          <a:p>
            <a:pPr fontAlgn="base"/>
            <a:r>
              <a:rPr lang="en-US" altLang="ko-KR" sz="1200" b="1" dirty="0"/>
              <a:t> </a:t>
            </a:r>
            <a:r>
              <a:rPr lang="en-US" altLang="ko-KR" sz="1200" b="1" dirty="0" smtClean="0"/>
              <a:t>  </a:t>
            </a:r>
            <a:r>
              <a:rPr lang="ko-KR" altLang="en-US" sz="1200" b="1" dirty="0" err="1" smtClean="0"/>
              <a:t>차수별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접수창은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취업진로처</a:t>
            </a:r>
            <a:r>
              <a:rPr lang="ko-KR" altLang="en-US" sz="1200" b="1" dirty="0" smtClean="0"/>
              <a:t> 홈페이지 공지사항 참조</a:t>
            </a:r>
            <a:r>
              <a:rPr lang="en-US" altLang="ko-KR" sz="1200" b="1" dirty="0" smtClean="0"/>
              <a:t>!</a:t>
            </a:r>
          </a:p>
          <a:p>
            <a:pPr fontAlgn="base"/>
            <a:endParaRPr lang="ko-KR" altLang="en-US" sz="1200" dirty="0"/>
          </a:p>
          <a:p>
            <a:pPr fontAlgn="base"/>
            <a:r>
              <a:rPr lang="ko-KR" altLang="en-US" sz="1200" b="1" dirty="0" smtClean="0"/>
              <a:t> 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827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6552728" cy="5040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15251" y="651605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/>
              <a:t>취</a:t>
            </a:r>
            <a:r>
              <a:rPr lang="ko-KR" altLang="en-US" b="1" dirty="0" smtClean="0"/>
              <a:t>  업  진  </a:t>
            </a:r>
            <a:r>
              <a:rPr lang="ko-KR" altLang="en-US" b="1" dirty="0" err="1" smtClean="0"/>
              <a:t>로</a:t>
            </a:r>
            <a:r>
              <a:rPr lang="ko-KR" altLang="en-US" b="1" dirty="0" smtClean="0"/>
              <a:t>  처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827584" y="5589240"/>
            <a:ext cx="262778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200" b="1" dirty="0">
                <a:solidFill>
                  <a:prstClr val="black"/>
                </a:solidFill>
              </a:rPr>
              <a:t>▣</a:t>
            </a:r>
            <a:r>
              <a:rPr kumimoji="0" lang="ko-KR" altLang="en-US" sz="1200" b="1" dirty="0" smtClean="0">
                <a:latin typeface="맑은 고딕" pitchFamily="50" charset="-127"/>
                <a:ea typeface="맑은 고딕" pitchFamily="50" charset="-127"/>
              </a:rPr>
              <a:t> 문의 및 연락처 </a:t>
            </a:r>
            <a:endParaRPr kumimoji="0"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ts val="1400"/>
              </a:lnSpc>
            </a:pP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    결제관련    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: Tel.02-761-1470</a:t>
            </a:r>
          </a:p>
          <a:p>
            <a:pPr>
              <a:lnSpc>
                <a:spcPts val="1400"/>
              </a:lnSpc>
            </a:pP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1200" dirty="0" err="1" smtClean="0">
                <a:latin typeface="맑은 고딕" pitchFamily="50" charset="-127"/>
                <a:ea typeface="맑은 고딕" pitchFamily="50" charset="-127"/>
              </a:rPr>
              <a:t>취업진로처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Tel.031-8005-2516 </a:t>
            </a:r>
            <a:endParaRPr kumimoji="0" lang="en-US" altLang="ko-KR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99592" y="188640"/>
            <a:ext cx="1039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■ </a:t>
            </a:r>
            <a:r>
              <a:rPr lang="ko-KR" altLang="en-US" sz="1200" b="1" dirty="0" smtClean="0"/>
              <a:t>세부내용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265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223</Words>
  <Application>Microsoft Office PowerPoint</Application>
  <PresentationFormat>화면 슬라이드 쇼(4:3)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취업진로팀</dc:creator>
  <cp:lastModifiedBy>취업진로팀</cp:lastModifiedBy>
  <cp:revision>7</cp:revision>
  <dcterms:created xsi:type="dcterms:W3CDTF">2014-05-28T04:16:15Z</dcterms:created>
  <dcterms:modified xsi:type="dcterms:W3CDTF">2014-05-30T05:37:45Z</dcterms:modified>
</cp:coreProperties>
</file>