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2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1F513-0FFB-4315-9EC6-11C1C498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190253-0A79-4FD5-8DB3-75D4E8A5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256CD-E27B-48BB-9444-518C4CB3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50762-3D05-46F4-93C3-9B462EC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8A1435-9D7E-4646-9946-0BF1C0C2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FBD9A-920F-42B6-AC6D-385A23D0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6F9AED-73D7-4E61-979E-00DD74BA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DB90C-C6B0-4C9E-BDBC-5CE9E3C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45F2C-D4D0-42CA-90C9-950C7B5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65C90E-342E-48F8-9817-14CCD18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A0905A-D235-459C-A6AE-8A9497F6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247B3-AE8F-4353-B270-8145CE60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06D183-ABFA-45FC-AAEE-EE002FB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8E543-17A1-40A2-8BE5-A14EEC9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96C40D-2281-41FE-9093-52AFBA98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E770-EEDF-4EFF-93DB-74DA699A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9225-1677-4311-A8B7-7FEC6E6E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8C5B5-2784-4CF2-B693-4CD8DECB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BFD2-5ECD-42B2-8A47-A9C34D66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40AEB-AA41-4553-820C-A936E39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7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4CC679-E527-4BCA-8B15-D23AEB5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DE2057-FEA8-4290-BB3A-16C12272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4ADDD-E356-4635-BE5E-E36D7C48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64E90-E901-4E54-B88E-78A64E71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B8B805-4A92-4979-9197-0DFD1C7E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6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CB964-7F18-4441-91E8-F06E4461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5BC350-A6B6-48B7-B615-03C6D74F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3F780A-9E8E-40D8-85C6-AF23019B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3F7EBF-B4EE-4D09-B630-F35C8F80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C71E0D-15C5-4774-8196-9C4D440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66A5D1-A359-422D-B41A-71AE678C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24881-C742-4EFF-B024-1C1E9274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DF0A71-9995-4522-B83C-B0F517E7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28451-4C9A-4356-93C5-B8B9BC2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BFD511-E03C-4E60-B12F-F41F43DA2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3BA1E9-9B41-4C30-ADD6-1D6E105AB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9BEEBC-A8F9-43C9-8B88-A7062DB7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6EF6E7-F2DA-4B9A-ADD9-F113E2D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801457-9157-433E-BFB9-15D3FB78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131B1-8D19-494D-9D72-8E56E82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627113-DE4D-49BC-8045-E9AC0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79CECD-61CB-459B-928E-12788D7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4ABD2D-32F7-44CC-87F0-DA5F94B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80DCD2-BB02-430B-920D-DB361EA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34960C-7BA9-4957-AE16-C398849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C2A39-2633-4BA8-ABFE-E9583DF6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D2516-56AD-49BA-8950-C807308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C5A4B1-42F6-4C48-8954-A8D7BD24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9D3931-5814-413F-8F12-4AF91D13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8E2F0F-BCDC-40B3-A97C-E4D15C80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825CCF-FB84-4FAE-AE7D-30A3EEB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E19F35-F11E-4FEA-B52A-2E00B9E2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35761A-4B6A-406A-9B90-902304F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8A4A3-11C3-44BC-A25A-F3E89A433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B2A5F-14CC-4C7B-BCE8-2AB3696A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C83442-31C2-4D5D-8B02-744EC6B0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8A0670-B313-4192-83A2-4A1570A6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2633F-E474-4318-8D3C-C70434C2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36988F-240F-42B4-8E9B-F81ADB48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038690-9398-4241-8CE1-7B2E952B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69124-EF72-4F2C-9B42-5925D4C76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632-E538-4737-971F-182163D2ECBF}" type="datetimeFigureOut">
              <a:rPr lang="ko-KR" altLang="en-US" smtClean="0"/>
              <a:t>2023-12-22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E0D1A-F619-4E2D-9532-8051ACFE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3040B2-52C4-4F2C-935F-007DA53D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726"/>
            <a:ext cx="12751267" cy="592048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신청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86154A-6AEE-4DF4-A75D-71DBDC6F7F9E}"/>
              </a:ext>
            </a:extLst>
          </p:cNvPr>
          <p:cNvSpPr/>
          <p:nvPr/>
        </p:nvSpPr>
        <p:spPr>
          <a:xfrm>
            <a:off x="1766704" y="3533197"/>
            <a:ext cx="182605" cy="152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694B7CB-C10D-4123-AB60-CF84DBF55A82}"/>
              </a:ext>
            </a:extLst>
          </p:cNvPr>
          <p:cNvSpPr/>
          <p:nvPr/>
        </p:nvSpPr>
        <p:spPr>
          <a:xfrm>
            <a:off x="1534308" y="3461510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3971AE9-4D40-4293-9EB0-7B9AC26EBE60}"/>
              </a:ext>
            </a:extLst>
          </p:cNvPr>
          <p:cNvGrpSpPr/>
          <p:nvPr/>
        </p:nvGrpSpPr>
        <p:grpSpPr>
          <a:xfrm>
            <a:off x="206261" y="3758017"/>
            <a:ext cx="2032919" cy="497085"/>
            <a:chOff x="-284448" y="5212152"/>
            <a:chExt cx="1369009" cy="497085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C94CA2E-C588-4919-99CB-00FA0C089021}"/>
                </a:ext>
              </a:extLst>
            </p:cNvPr>
            <p:cNvSpPr/>
            <p:nvPr/>
          </p:nvSpPr>
          <p:spPr>
            <a:xfrm>
              <a:off x="-284448" y="5390164"/>
              <a:ext cx="1369009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1. </a:t>
              </a:r>
              <a:r>
                <a:rPr lang="ko-KR" altLang="en-US" sz="1200" b="1" dirty="0"/>
                <a:t>포기 교과목을 체크한다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9CFA4E65-78FC-42E3-A76F-1EA9916B2093}"/>
                </a:ext>
              </a:extLst>
            </p:cNvPr>
            <p:cNvSpPr/>
            <p:nvPr/>
          </p:nvSpPr>
          <p:spPr>
            <a:xfrm>
              <a:off x="766387" y="5212152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47645B4-0CAB-4C93-BC17-FA7EA2BEAA28}"/>
              </a:ext>
            </a:extLst>
          </p:cNvPr>
          <p:cNvSpPr/>
          <p:nvPr/>
        </p:nvSpPr>
        <p:spPr>
          <a:xfrm>
            <a:off x="7446774" y="4707897"/>
            <a:ext cx="401103" cy="193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63D66A5E-A459-4B14-A098-E68DDDCB5E3A}"/>
              </a:ext>
            </a:extLst>
          </p:cNvPr>
          <p:cNvSpPr/>
          <p:nvPr/>
        </p:nvSpPr>
        <p:spPr>
          <a:xfrm>
            <a:off x="7211257" y="4573062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A167D0A2-8DA9-4077-B4C1-ADC0F0C2F9D5}"/>
              </a:ext>
            </a:extLst>
          </p:cNvPr>
          <p:cNvGrpSpPr/>
          <p:nvPr/>
        </p:nvGrpSpPr>
        <p:grpSpPr>
          <a:xfrm>
            <a:off x="7416505" y="4162567"/>
            <a:ext cx="2033932" cy="503605"/>
            <a:chOff x="629899" y="5390164"/>
            <a:chExt cx="1211395" cy="503605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BDE4E76-0819-47CD-936D-039D4A43BA5C}"/>
                </a:ext>
              </a:extLst>
            </p:cNvPr>
            <p:cNvSpPr/>
            <p:nvPr/>
          </p:nvSpPr>
          <p:spPr>
            <a:xfrm>
              <a:off x="629899" y="5390164"/>
              <a:ext cx="1211395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2. [</a:t>
              </a:r>
              <a:r>
                <a:rPr lang="ko-KR" altLang="en-US" sz="1200" b="1" dirty="0"/>
                <a:t>신청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버튼을 클릭한다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2621BEC-97FC-4FA8-9713-7F0F4EF8B0ED}"/>
                </a:ext>
              </a:extLst>
            </p:cNvPr>
            <p:cNvSpPr/>
            <p:nvPr/>
          </p:nvSpPr>
          <p:spPr>
            <a:xfrm rot="10800000">
              <a:off x="766387" y="5681936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5FF7DE6-B2CA-48B6-917B-6AEF6A9737DA}"/>
              </a:ext>
            </a:extLst>
          </p:cNvPr>
          <p:cNvSpPr/>
          <p:nvPr/>
        </p:nvSpPr>
        <p:spPr>
          <a:xfrm>
            <a:off x="5526446" y="896786"/>
            <a:ext cx="6261899" cy="8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 err="1">
                <a:solidFill>
                  <a:schemeClr val="bg1"/>
                </a:solidFill>
              </a:rPr>
              <a:t>교과목포기</a:t>
            </a:r>
            <a:r>
              <a:rPr lang="ko-KR" altLang="en-US" sz="1300" b="1" dirty="0">
                <a:solidFill>
                  <a:schemeClr val="bg1"/>
                </a:solidFill>
              </a:rPr>
              <a:t> 신청 대상 학생 </a:t>
            </a:r>
            <a:r>
              <a:rPr lang="en-US" altLang="ko-KR" sz="1300" b="1" dirty="0">
                <a:solidFill>
                  <a:schemeClr val="bg1"/>
                </a:solidFill>
              </a:rPr>
              <a:t>: 6</a:t>
            </a:r>
            <a:r>
              <a:rPr lang="ko-KR" altLang="en-US" sz="1300" b="1" dirty="0">
                <a:solidFill>
                  <a:schemeClr val="bg1"/>
                </a:solidFill>
              </a:rPr>
              <a:t>개 학기 이상 이수한 재학생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교환학생 파견중인 경우 </a:t>
            </a:r>
            <a:r>
              <a:rPr lang="ko-KR" altLang="en-US" sz="1300" b="1" dirty="0" err="1">
                <a:solidFill>
                  <a:schemeClr val="bg1"/>
                </a:solidFill>
              </a:rPr>
              <a:t>정규학기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err="1">
                <a:solidFill>
                  <a:schemeClr val="bg1"/>
                </a:solidFill>
              </a:rPr>
              <a:t>성적이수</a:t>
            </a:r>
            <a:r>
              <a:rPr lang="en-US" altLang="ko-KR" sz="1300" b="1" dirty="0">
                <a:solidFill>
                  <a:schemeClr val="bg1"/>
                </a:solidFill>
              </a:rPr>
              <a:t>+</a:t>
            </a:r>
            <a:r>
              <a:rPr lang="ko-KR" altLang="en-US" sz="1300" b="1" dirty="0">
                <a:solidFill>
                  <a:schemeClr val="bg1"/>
                </a:solidFill>
              </a:rPr>
              <a:t>교환 파견기간으로 산정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ko-KR" altLang="en-US" sz="1300" b="1" dirty="0">
                <a:solidFill>
                  <a:schemeClr val="bg1"/>
                </a:solidFill>
              </a:rPr>
              <a:t>  </a:t>
            </a:r>
            <a:r>
              <a:rPr lang="en-US" altLang="ko-KR" sz="1300" b="1" dirty="0">
                <a:solidFill>
                  <a:schemeClr val="bg1"/>
                </a:solidFill>
              </a:rPr>
              <a:t>- </a:t>
            </a:r>
            <a:r>
              <a:rPr lang="ko-KR" altLang="en-US" sz="1300" b="1" dirty="0">
                <a:solidFill>
                  <a:schemeClr val="bg1"/>
                </a:solidFill>
              </a:rPr>
              <a:t>휴학생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수료생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졸업생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학사학위취득유예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졸업유예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  <a:r>
              <a:rPr lang="ko-KR" altLang="en-US" sz="1300" b="1" dirty="0">
                <a:solidFill>
                  <a:schemeClr val="bg1"/>
                </a:solidFill>
              </a:rPr>
              <a:t>학생은 신청대상에서 제외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약학대학 소속 학생은 제외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CCF922-ADF6-4C9E-B50B-05A9047BF547}"/>
              </a:ext>
            </a:extLst>
          </p:cNvPr>
          <p:cNvSpPr/>
          <p:nvPr/>
        </p:nvSpPr>
        <p:spPr>
          <a:xfrm>
            <a:off x="5526447" y="1866797"/>
            <a:ext cx="6261898" cy="144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>
                <a:solidFill>
                  <a:schemeClr val="bg1"/>
                </a:solidFill>
              </a:rPr>
              <a:t>제외대상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별도의 절차에 따라 학점으로 인정받은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  (</a:t>
            </a:r>
            <a:r>
              <a:rPr lang="ko-KR" altLang="en-US" sz="1300" b="1" dirty="0" err="1">
                <a:solidFill>
                  <a:schemeClr val="bg1"/>
                </a:solidFill>
              </a:rPr>
              <a:t>전적대학</a:t>
            </a:r>
            <a:r>
              <a:rPr lang="ko-KR" altLang="en-US" sz="1300" b="1" dirty="0">
                <a:solidFill>
                  <a:schemeClr val="bg1"/>
                </a:solidFill>
              </a:rPr>
              <a:t> 인정 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입학 전 취득학점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국내외 교류 인정학점 등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취득학</a:t>
            </a:r>
            <a:r>
              <a:rPr lang="ko-KR" altLang="en-US" sz="1300" b="1" dirty="0">
                <a:solidFill>
                  <a:schemeClr val="bg1"/>
                </a:solidFill>
              </a:rPr>
              <a:t> 교과목의 성적이 </a:t>
            </a:r>
            <a:r>
              <a:rPr lang="en-US" altLang="ko-KR" sz="1300" b="1" dirty="0">
                <a:solidFill>
                  <a:schemeClr val="bg1"/>
                </a:solidFill>
              </a:rPr>
              <a:t>B</a:t>
            </a:r>
            <a:r>
              <a:rPr lang="ko-KR" altLang="en-US" sz="1300" b="1" dirty="0">
                <a:solidFill>
                  <a:schemeClr val="bg1"/>
                </a:solidFill>
              </a:rPr>
              <a:t>이상 또는 </a:t>
            </a: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r>
              <a:rPr lang="ko-KR" altLang="en-US" sz="1300" b="1" dirty="0">
                <a:solidFill>
                  <a:schemeClr val="bg1"/>
                </a:solidFill>
              </a:rPr>
              <a:t>인 교과목</a:t>
            </a:r>
            <a:r>
              <a:rPr lang="en-US" altLang="ko-KR" sz="1300" b="1" dirty="0">
                <a:solidFill>
                  <a:schemeClr val="bg1"/>
                </a:solidFill>
              </a:rPr>
              <a:t>(</a:t>
            </a:r>
            <a:r>
              <a:rPr lang="ko-KR" altLang="en-US" sz="1300" b="1" dirty="0">
                <a:solidFill>
                  <a:schemeClr val="bg1"/>
                </a:solidFill>
              </a:rPr>
              <a:t>재수강 비대상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학석사</a:t>
            </a:r>
            <a:r>
              <a:rPr lang="ko-KR" altLang="en-US" sz="1300" b="1" dirty="0">
                <a:solidFill>
                  <a:schemeClr val="bg1"/>
                </a:solidFill>
              </a:rPr>
              <a:t> 연계과정으로 이수한 대학원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혁신융합대학 이수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군사학 교과목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45" y="927296"/>
            <a:ext cx="7817708" cy="534635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성적반영 확인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AF1ABC5-8519-4980-A1FE-FEAE437A1099}"/>
              </a:ext>
            </a:extLst>
          </p:cNvPr>
          <p:cNvSpPr/>
          <p:nvPr/>
        </p:nvSpPr>
        <p:spPr>
          <a:xfrm>
            <a:off x="2644346" y="5338119"/>
            <a:ext cx="6812692" cy="43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21923" y="3767699"/>
            <a:ext cx="742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</a:t>
            </a:r>
            <a:r>
              <a:rPr lang="ko-KR" altLang="en-US" sz="1600" dirty="0" err="1"/>
              <a:t>기간이후</a:t>
            </a:r>
            <a:r>
              <a:rPr lang="ko-KR" altLang="en-US" sz="1600" dirty="0"/>
              <a:t> </a:t>
            </a:r>
            <a:r>
              <a:rPr lang="ko-KR" altLang="en-US" sz="1600" u="sng" dirty="0">
                <a:solidFill>
                  <a:srgbClr val="FF0000"/>
                </a:solidFill>
              </a:rPr>
              <a:t>절대 번복 불가</a:t>
            </a:r>
            <a:r>
              <a:rPr lang="en-US" altLang="ko-KR" sz="1600" dirty="0"/>
              <a:t>(</a:t>
            </a:r>
            <a:r>
              <a:rPr lang="ko-KR" altLang="en-US" sz="1600" dirty="0"/>
              <a:t>신청기간 내 취소는 본인이 직접 취소</a:t>
            </a:r>
            <a:r>
              <a:rPr lang="en-US" altLang="ko-KR" sz="1600" dirty="0"/>
              <a:t>)</a:t>
            </a:r>
          </a:p>
          <a:p>
            <a:r>
              <a:rPr lang="en-US" altLang="ko-KR" sz="1600" dirty="0"/>
              <a:t>-</a:t>
            </a:r>
            <a:r>
              <a:rPr lang="ko-KR" altLang="en-US" sz="1600" dirty="0" err="1"/>
              <a:t>학점포기</a:t>
            </a:r>
            <a:r>
              <a:rPr lang="ko-KR" altLang="en-US" sz="1600" dirty="0"/>
              <a:t> 신청 또는 취소 시 학생으로 문자가 발송됨</a:t>
            </a:r>
            <a:endParaRPr lang="en-US" altLang="ko-KR" sz="1600" dirty="0"/>
          </a:p>
          <a:p>
            <a:r>
              <a:rPr lang="en-US" altLang="ko-KR" sz="1600" dirty="0"/>
              <a:t>-</a:t>
            </a:r>
            <a:r>
              <a:rPr lang="ko-KR" altLang="en-US" sz="1600" u="sng" dirty="0"/>
              <a:t>졸업에 문제가 되지 않도록 다시 한번 확인 </a:t>
            </a:r>
            <a:r>
              <a:rPr lang="ko-KR" altLang="en-US" sz="1600" dirty="0"/>
              <a:t>안내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9714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10943</TotalTime>
  <Words>186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김홍기</dc:creator>
  <cp:lastModifiedBy>DKU</cp:lastModifiedBy>
  <cp:revision>181</cp:revision>
  <cp:lastPrinted>2020-11-11T04:29:13Z</cp:lastPrinted>
  <dcterms:created xsi:type="dcterms:W3CDTF">2020-10-29T01:28:15Z</dcterms:created>
  <dcterms:modified xsi:type="dcterms:W3CDTF">2023-12-22T01:16:53Z</dcterms:modified>
</cp:coreProperties>
</file>