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3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27B358-3264-4295-943D-D2B2635C953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15DA90D-D0E3-4D0C-8EAD-1EDB7DDDD8AB}">
      <dgm:prSet phldrT="[텍스트]"/>
      <dgm:spPr/>
      <dgm:t>
        <a:bodyPr/>
        <a:lstStyle/>
        <a:p>
          <a:pPr latinLnBrk="1"/>
          <a:r>
            <a:rPr lang="ko-KR" altLang="en-US" dirty="0" smtClean="0"/>
            <a:t>최종학기</a:t>
          </a:r>
          <a:endParaRPr lang="ko-KR" altLang="en-US" dirty="0"/>
        </a:p>
      </dgm:t>
    </dgm:pt>
    <dgm:pt modelId="{049A6B09-C32E-4744-92CB-D2ADAF2F45D8}" type="parTrans" cxnId="{9B5B10D8-E343-47CB-B0C3-F11202F8EA77}">
      <dgm:prSet/>
      <dgm:spPr/>
      <dgm:t>
        <a:bodyPr/>
        <a:lstStyle/>
        <a:p>
          <a:pPr latinLnBrk="1"/>
          <a:endParaRPr lang="ko-KR" altLang="en-US"/>
        </a:p>
      </dgm:t>
    </dgm:pt>
    <dgm:pt modelId="{EFFB0488-5535-4808-B747-4BC58A85A1C8}" type="sibTrans" cxnId="{9B5B10D8-E343-47CB-B0C3-F11202F8EA77}">
      <dgm:prSet/>
      <dgm:spPr/>
      <dgm:t>
        <a:bodyPr/>
        <a:lstStyle/>
        <a:p>
          <a:pPr latinLnBrk="1"/>
          <a:endParaRPr lang="ko-KR" altLang="en-US"/>
        </a:p>
      </dgm:t>
    </dgm:pt>
    <dgm:pt modelId="{D9035558-EA75-4816-A87F-BA2C74EC9FF0}">
      <dgm:prSet phldrT="[텍스트]"/>
      <dgm:spPr/>
      <dgm:t>
        <a:bodyPr/>
        <a:lstStyle/>
        <a:p>
          <a:pPr latinLnBrk="1"/>
          <a:r>
            <a:rPr lang="ko-KR" altLang="en-US" dirty="0" smtClean="0"/>
            <a:t>학점 부족</a:t>
          </a:r>
          <a:endParaRPr lang="en-US" altLang="ko-KR" dirty="0" smtClean="0"/>
        </a:p>
        <a:p>
          <a:pPr latinLnBrk="1"/>
          <a:r>
            <a:rPr lang="ko-KR" altLang="en-US" dirty="0" smtClean="0"/>
            <a:t>사회봉사 </a:t>
          </a:r>
          <a:r>
            <a:rPr lang="ko-KR" altLang="en-US" dirty="0" err="1" smtClean="0"/>
            <a:t>미이수</a:t>
          </a:r>
          <a:endParaRPr lang="ko-KR" altLang="en-US" dirty="0"/>
        </a:p>
      </dgm:t>
    </dgm:pt>
    <dgm:pt modelId="{334C80AD-EFF4-47DE-AB58-65679AB5DB27}" type="parTrans" cxnId="{380B7547-B000-48D2-9896-A32625C75B69}">
      <dgm:prSet/>
      <dgm:spPr/>
      <dgm:t>
        <a:bodyPr/>
        <a:lstStyle/>
        <a:p>
          <a:pPr latinLnBrk="1"/>
          <a:endParaRPr lang="ko-KR" altLang="en-US"/>
        </a:p>
      </dgm:t>
    </dgm:pt>
    <dgm:pt modelId="{78CB91D5-E4B3-40E8-83ED-4B97216B1813}" type="sibTrans" cxnId="{380B7547-B000-48D2-9896-A32625C75B69}">
      <dgm:prSet/>
      <dgm:spPr/>
      <dgm:t>
        <a:bodyPr/>
        <a:lstStyle/>
        <a:p>
          <a:pPr latinLnBrk="1"/>
          <a:endParaRPr lang="ko-KR" altLang="en-US"/>
        </a:p>
      </dgm:t>
    </dgm:pt>
    <dgm:pt modelId="{BBBAC6C2-4CAC-4ADB-A018-7B949079F5A3}">
      <dgm:prSet phldrT="[텍스트]"/>
      <dgm:spPr/>
      <dgm:t>
        <a:bodyPr/>
        <a:lstStyle/>
        <a:p>
          <a:pPr latinLnBrk="1"/>
          <a:r>
            <a:rPr lang="ko-KR" altLang="en-US" dirty="0" smtClean="0"/>
            <a:t>학점취득 완료</a:t>
          </a:r>
          <a:endParaRPr lang="en-US" altLang="ko-KR" dirty="0" smtClean="0"/>
        </a:p>
        <a:p>
          <a:pPr latinLnBrk="1"/>
          <a:r>
            <a:rPr lang="ko-KR" altLang="en-US" dirty="0" smtClean="0"/>
            <a:t>사회봉사 완료</a:t>
          </a:r>
          <a:endParaRPr lang="ko-KR" altLang="en-US" dirty="0"/>
        </a:p>
      </dgm:t>
    </dgm:pt>
    <dgm:pt modelId="{A3634F4E-C111-4BEE-8D8C-0C7D0229E762}" type="parTrans" cxnId="{64279B67-11F0-4596-886B-4CD17B9119C2}">
      <dgm:prSet/>
      <dgm:spPr/>
      <dgm:t>
        <a:bodyPr/>
        <a:lstStyle/>
        <a:p>
          <a:pPr latinLnBrk="1"/>
          <a:endParaRPr lang="ko-KR" altLang="en-US"/>
        </a:p>
      </dgm:t>
    </dgm:pt>
    <dgm:pt modelId="{6A4B05AD-DC10-4949-AF51-D9ABDEDC5B9A}" type="sibTrans" cxnId="{64279B67-11F0-4596-886B-4CD17B9119C2}">
      <dgm:prSet/>
      <dgm:spPr/>
      <dgm:t>
        <a:bodyPr/>
        <a:lstStyle/>
        <a:p>
          <a:pPr latinLnBrk="1"/>
          <a:endParaRPr lang="ko-KR" altLang="en-US"/>
        </a:p>
      </dgm:t>
    </dgm:pt>
    <dgm:pt modelId="{C0F60F25-13AF-411B-83D8-4ABFCDE8550C}">
      <dgm:prSet/>
      <dgm:spPr/>
      <dgm:t>
        <a:bodyPr/>
        <a:lstStyle/>
        <a:p>
          <a:pPr latinLnBrk="1"/>
          <a:r>
            <a:rPr lang="ko-KR" altLang="en-US" dirty="0" err="1" smtClean="0"/>
            <a:t>미수료</a:t>
          </a:r>
          <a:r>
            <a:rPr lang="en-US" altLang="ko-KR" dirty="0" smtClean="0"/>
            <a:t>(9</a:t>
          </a:r>
          <a:r>
            <a:rPr lang="ko-KR" altLang="en-US" dirty="0" err="1" smtClean="0"/>
            <a:t>학기생</a:t>
          </a:r>
          <a:r>
            <a:rPr lang="en-US" altLang="ko-KR" dirty="0" smtClean="0"/>
            <a:t>)</a:t>
          </a:r>
        </a:p>
        <a:p>
          <a:pPr latinLnBrk="1"/>
          <a:r>
            <a:rPr lang="en-US" altLang="ko-KR" dirty="0" smtClean="0"/>
            <a:t>※ </a:t>
          </a:r>
          <a:r>
            <a:rPr lang="ko-KR" altLang="en-US" dirty="0" smtClean="0"/>
            <a:t>등록금 납부</a:t>
          </a:r>
          <a:endParaRPr lang="ko-KR" altLang="en-US" dirty="0"/>
        </a:p>
      </dgm:t>
    </dgm:pt>
    <dgm:pt modelId="{07F372FA-135B-4F8B-ACF3-B3DB9395F640}" type="parTrans" cxnId="{FFCFBC10-D6AE-4591-AB37-7518DEA4A50E}">
      <dgm:prSet/>
      <dgm:spPr/>
      <dgm:t>
        <a:bodyPr/>
        <a:lstStyle/>
        <a:p>
          <a:pPr latinLnBrk="1"/>
          <a:endParaRPr lang="ko-KR" altLang="en-US"/>
        </a:p>
      </dgm:t>
    </dgm:pt>
    <dgm:pt modelId="{82ECB8B7-8A41-4EAC-B773-A7B4F4196D39}" type="sibTrans" cxnId="{FFCFBC10-D6AE-4591-AB37-7518DEA4A50E}">
      <dgm:prSet/>
      <dgm:spPr/>
      <dgm:t>
        <a:bodyPr/>
        <a:lstStyle/>
        <a:p>
          <a:pPr latinLnBrk="1"/>
          <a:endParaRPr lang="ko-KR" altLang="en-US"/>
        </a:p>
      </dgm:t>
    </dgm:pt>
    <dgm:pt modelId="{D01898DC-949D-4C4F-BA13-722FAC98A376}">
      <dgm:prSet/>
      <dgm:spPr/>
      <dgm:t>
        <a:bodyPr/>
        <a:lstStyle/>
        <a:p>
          <a:pPr latinLnBrk="1"/>
          <a:r>
            <a:rPr lang="ko-KR" altLang="en-US" dirty="0" smtClean="0"/>
            <a:t>졸업논문 </a:t>
          </a:r>
          <a:r>
            <a:rPr lang="ko-KR" altLang="en-US" dirty="0" err="1" smtClean="0"/>
            <a:t>미통과</a:t>
          </a:r>
          <a:endParaRPr lang="en-US" altLang="ko-KR" dirty="0" smtClean="0"/>
        </a:p>
        <a:p>
          <a:pPr latinLnBrk="1"/>
          <a:r>
            <a:rPr lang="ko-KR" altLang="en-US" dirty="0" smtClean="0"/>
            <a:t>졸업인증 </a:t>
          </a:r>
          <a:r>
            <a:rPr lang="ko-KR" altLang="en-US" dirty="0" err="1" smtClean="0"/>
            <a:t>미제출</a:t>
          </a:r>
          <a:endParaRPr lang="en-US" altLang="ko-KR" dirty="0" smtClean="0"/>
        </a:p>
      </dgm:t>
    </dgm:pt>
    <dgm:pt modelId="{807DC7C9-CF83-49F1-9977-736464848C93}" type="parTrans" cxnId="{18FFC6B6-48BD-4465-8046-31765910A296}">
      <dgm:prSet/>
      <dgm:spPr/>
      <dgm:t>
        <a:bodyPr/>
        <a:lstStyle/>
        <a:p>
          <a:pPr latinLnBrk="1"/>
          <a:endParaRPr lang="ko-KR" altLang="en-US"/>
        </a:p>
      </dgm:t>
    </dgm:pt>
    <dgm:pt modelId="{E323850F-A63F-45D7-AA3B-15CA870DC5B8}" type="sibTrans" cxnId="{18FFC6B6-48BD-4465-8046-31765910A296}">
      <dgm:prSet/>
      <dgm:spPr/>
      <dgm:t>
        <a:bodyPr/>
        <a:lstStyle/>
        <a:p>
          <a:pPr latinLnBrk="1"/>
          <a:endParaRPr lang="ko-KR" altLang="en-US"/>
        </a:p>
      </dgm:t>
    </dgm:pt>
    <dgm:pt modelId="{7E58C918-A878-42C0-AC5A-BF304C673335}">
      <dgm:prSet/>
      <dgm:spPr/>
      <dgm:t>
        <a:bodyPr/>
        <a:lstStyle/>
        <a:p>
          <a:pPr latinLnBrk="1"/>
          <a:r>
            <a:rPr lang="ko-KR" altLang="en-US" dirty="0" smtClean="0"/>
            <a:t>졸업논문 완료</a:t>
          </a:r>
          <a:endParaRPr lang="en-US" altLang="ko-KR" dirty="0" smtClean="0"/>
        </a:p>
        <a:p>
          <a:pPr latinLnBrk="1"/>
          <a:r>
            <a:rPr lang="ko-KR" altLang="en-US" dirty="0" smtClean="0"/>
            <a:t>졸업인증 완료</a:t>
          </a:r>
          <a:endParaRPr lang="ko-KR" altLang="en-US" dirty="0"/>
        </a:p>
      </dgm:t>
    </dgm:pt>
    <dgm:pt modelId="{F8CE9DC7-77F5-49C5-8958-007C8B7F6659}" type="parTrans" cxnId="{12819BE5-722F-4E05-9631-80849ED14ADB}">
      <dgm:prSet/>
      <dgm:spPr/>
      <dgm:t>
        <a:bodyPr/>
        <a:lstStyle/>
        <a:p>
          <a:pPr latinLnBrk="1"/>
          <a:endParaRPr lang="ko-KR" altLang="en-US"/>
        </a:p>
      </dgm:t>
    </dgm:pt>
    <dgm:pt modelId="{AD223E4F-10E1-4C36-B281-79CEFC18911F}" type="sibTrans" cxnId="{12819BE5-722F-4E05-9631-80849ED14ADB}">
      <dgm:prSet/>
      <dgm:spPr/>
      <dgm:t>
        <a:bodyPr/>
        <a:lstStyle/>
        <a:p>
          <a:pPr latinLnBrk="1"/>
          <a:endParaRPr lang="ko-KR" altLang="en-US"/>
        </a:p>
      </dgm:t>
    </dgm:pt>
    <dgm:pt modelId="{B6BE5A09-D49E-4AF5-96D9-2BB3ABA69E5C}">
      <dgm:prSet phldrT="[텍스트]"/>
      <dgm:spPr/>
      <dgm:t>
        <a:bodyPr/>
        <a:lstStyle/>
        <a:p>
          <a:pPr latinLnBrk="1"/>
          <a:r>
            <a:rPr lang="ko-KR" altLang="en-US" dirty="0" smtClean="0"/>
            <a:t>졸업연기 신청</a:t>
          </a:r>
          <a:endParaRPr lang="ko-KR" altLang="en-US" dirty="0"/>
        </a:p>
      </dgm:t>
    </dgm:pt>
    <dgm:pt modelId="{2029CA0F-A78D-4AE6-A1A3-14CACFEF96B3}" type="parTrans" cxnId="{9FDA2DAD-3AF4-4544-9A93-BFDC45C3752F}">
      <dgm:prSet/>
      <dgm:spPr/>
      <dgm:t>
        <a:bodyPr/>
        <a:lstStyle/>
        <a:p>
          <a:pPr latinLnBrk="1"/>
          <a:endParaRPr lang="ko-KR" altLang="en-US"/>
        </a:p>
      </dgm:t>
    </dgm:pt>
    <dgm:pt modelId="{41ED8684-3CAD-43D2-9CD1-6114261C4A51}" type="sibTrans" cxnId="{9FDA2DAD-3AF4-4544-9A93-BFDC45C3752F}">
      <dgm:prSet/>
      <dgm:spPr/>
      <dgm:t>
        <a:bodyPr/>
        <a:lstStyle/>
        <a:p>
          <a:pPr latinLnBrk="1"/>
          <a:endParaRPr lang="ko-KR" altLang="en-US"/>
        </a:p>
      </dgm:t>
    </dgm:pt>
    <dgm:pt modelId="{CFA31059-6C6D-4679-B1A3-AE21D5432261}">
      <dgm:prSet/>
      <dgm:spPr/>
      <dgm:t>
        <a:bodyPr/>
        <a:lstStyle/>
        <a:p>
          <a:pPr latinLnBrk="1"/>
          <a:r>
            <a:rPr lang="ko-KR" altLang="en-US" dirty="0" smtClean="0"/>
            <a:t>졸업연기</a:t>
          </a:r>
          <a:r>
            <a:rPr lang="en-US" altLang="ko-KR" dirty="0" smtClean="0"/>
            <a:t>(</a:t>
          </a:r>
          <a:r>
            <a:rPr lang="ko-KR" altLang="en-US" dirty="0" smtClean="0"/>
            <a:t>수료</a:t>
          </a:r>
          <a:r>
            <a:rPr lang="en-US" altLang="ko-KR" dirty="0" smtClean="0"/>
            <a:t>)</a:t>
          </a:r>
        </a:p>
        <a:p>
          <a:pPr latinLnBrk="1"/>
          <a:r>
            <a:rPr lang="en-US" altLang="ko-KR" dirty="0" smtClean="0"/>
            <a:t>※ </a:t>
          </a:r>
          <a:r>
            <a:rPr lang="ko-KR" altLang="en-US" dirty="0" smtClean="0"/>
            <a:t>등록금 미납</a:t>
          </a:r>
          <a:endParaRPr lang="ko-KR" altLang="en-US" dirty="0"/>
        </a:p>
      </dgm:t>
    </dgm:pt>
    <dgm:pt modelId="{41E2BA76-C8B2-4D23-AC0A-24B52256A971}" type="parTrans" cxnId="{193A296D-8631-469E-97C6-D9704B8311DB}">
      <dgm:prSet/>
      <dgm:spPr/>
      <dgm:t>
        <a:bodyPr/>
        <a:lstStyle/>
        <a:p>
          <a:pPr latinLnBrk="1"/>
          <a:endParaRPr lang="ko-KR" altLang="en-US"/>
        </a:p>
      </dgm:t>
    </dgm:pt>
    <dgm:pt modelId="{F95A160B-D7C5-4C91-B7B1-4CFFA5A83A46}" type="sibTrans" cxnId="{193A296D-8631-469E-97C6-D9704B8311DB}">
      <dgm:prSet/>
      <dgm:spPr/>
      <dgm:t>
        <a:bodyPr/>
        <a:lstStyle/>
        <a:p>
          <a:pPr latinLnBrk="1"/>
          <a:endParaRPr lang="ko-KR" altLang="en-US"/>
        </a:p>
      </dgm:t>
    </dgm:pt>
    <dgm:pt modelId="{CBCDA78F-475F-4F69-8FB2-77C6AB7CAAF1}">
      <dgm:prSet/>
      <dgm:spPr/>
      <dgm:t>
        <a:bodyPr/>
        <a:lstStyle/>
        <a:p>
          <a:pPr latinLnBrk="1"/>
          <a:r>
            <a:rPr lang="ko-KR" altLang="en-US" dirty="0" smtClean="0"/>
            <a:t>졸업연기</a:t>
          </a:r>
          <a:r>
            <a:rPr lang="en-US" altLang="ko-KR" dirty="0" smtClean="0"/>
            <a:t>(</a:t>
          </a:r>
          <a:r>
            <a:rPr lang="ko-KR" altLang="en-US" dirty="0" smtClean="0"/>
            <a:t>재학</a:t>
          </a:r>
          <a:r>
            <a:rPr lang="en-US" altLang="ko-KR" dirty="0" smtClean="0"/>
            <a:t>)</a:t>
          </a:r>
        </a:p>
        <a:p>
          <a:pPr latinLnBrk="1"/>
          <a:r>
            <a:rPr lang="en-US" altLang="ko-KR" dirty="0" smtClean="0"/>
            <a:t>※ </a:t>
          </a:r>
          <a:r>
            <a:rPr lang="ko-KR" altLang="en-US" dirty="0" smtClean="0"/>
            <a:t>등록금 납부</a:t>
          </a:r>
          <a:endParaRPr lang="ko-KR" altLang="en-US" dirty="0"/>
        </a:p>
      </dgm:t>
    </dgm:pt>
    <dgm:pt modelId="{90423733-FDCE-4B4B-AE77-0A8A5FECD278}" type="parTrans" cxnId="{5FD14F16-4368-4DDC-AD3D-CC58FFD6AF5E}">
      <dgm:prSet/>
      <dgm:spPr/>
      <dgm:t>
        <a:bodyPr/>
        <a:lstStyle/>
        <a:p>
          <a:pPr latinLnBrk="1"/>
          <a:endParaRPr lang="ko-KR" altLang="en-US"/>
        </a:p>
      </dgm:t>
    </dgm:pt>
    <dgm:pt modelId="{92CAE4B9-B13E-48A4-8A75-30F550AB373F}" type="sibTrans" cxnId="{5FD14F16-4368-4DDC-AD3D-CC58FFD6AF5E}">
      <dgm:prSet/>
      <dgm:spPr/>
      <dgm:t>
        <a:bodyPr/>
        <a:lstStyle/>
        <a:p>
          <a:pPr latinLnBrk="1"/>
          <a:endParaRPr lang="ko-KR" altLang="en-US"/>
        </a:p>
      </dgm:t>
    </dgm:pt>
    <dgm:pt modelId="{6050EC44-09BE-4663-AFA7-FB9702925280}">
      <dgm:prSet/>
      <dgm:spPr/>
      <dgm:t>
        <a:bodyPr/>
        <a:lstStyle/>
        <a:p>
          <a:pPr latinLnBrk="1"/>
          <a:r>
            <a:rPr lang="ko-KR" altLang="en-US" dirty="0" smtClean="0"/>
            <a:t>졸업</a:t>
          </a:r>
          <a:endParaRPr lang="ko-KR" altLang="en-US" dirty="0"/>
        </a:p>
      </dgm:t>
    </dgm:pt>
    <dgm:pt modelId="{3FEBDB1B-D14E-4B07-9D73-9734C189A6B2}" type="parTrans" cxnId="{A988E376-B611-4BA2-914C-5BBF39F29ECD}">
      <dgm:prSet/>
      <dgm:spPr/>
      <dgm:t>
        <a:bodyPr/>
        <a:lstStyle/>
        <a:p>
          <a:pPr latinLnBrk="1"/>
          <a:endParaRPr lang="ko-KR" altLang="en-US"/>
        </a:p>
      </dgm:t>
    </dgm:pt>
    <dgm:pt modelId="{38F89760-843D-477B-B0E3-C693C1B865F0}" type="sibTrans" cxnId="{A988E376-B611-4BA2-914C-5BBF39F29ECD}">
      <dgm:prSet/>
      <dgm:spPr/>
      <dgm:t>
        <a:bodyPr/>
        <a:lstStyle/>
        <a:p>
          <a:pPr latinLnBrk="1"/>
          <a:endParaRPr lang="ko-KR" altLang="en-US"/>
        </a:p>
      </dgm:t>
    </dgm:pt>
    <dgm:pt modelId="{99687C23-BB6F-4575-B28A-6AC15A6B42D9}">
      <dgm:prSet/>
      <dgm:spPr/>
      <dgm:t>
        <a:bodyPr/>
        <a:lstStyle/>
        <a:p>
          <a:pPr latinLnBrk="1"/>
          <a:r>
            <a:rPr lang="ko-KR" altLang="en-US" dirty="0" smtClean="0"/>
            <a:t>수료</a:t>
          </a:r>
          <a:endParaRPr lang="en-US" altLang="ko-KR" dirty="0" smtClean="0"/>
        </a:p>
      </dgm:t>
    </dgm:pt>
    <dgm:pt modelId="{DC45E634-E532-4C6A-B5D9-28B3B3E726BE}" type="parTrans" cxnId="{EA1D2FC7-00A3-48D7-A160-8514E0FA9B03}">
      <dgm:prSet/>
      <dgm:spPr/>
      <dgm:t>
        <a:bodyPr/>
        <a:lstStyle/>
        <a:p>
          <a:pPr latinLnBrk="1"/>
          <a:endParaRPr lang="ko-KR" altLang="en-US"/>
        </a:p>
      </dgm:t>
    </dgm:pt>
    <dgm:pt modelId="{AF22DC43-1B6C-42E0-BDB9-4B78F955EEB4}" type="sibTrans" cxnId="{EA1D2FC7-00A3-48D7-A160-8514E0FA9B03}">
      <dgm:prSet/>
      <dgm:spPr/>
      <dgm:t>
        <a:bodyPr/>
        <a:lstStyle/>
        <a:p>
          <a:pPr latinLnBrk="1"/>
          <a:endParaRPr lang="ko-KR" altLang="en-US"/>
        </a:p>
      </dgm:t>
    </dgm:pt>
    <dgm:pt modelId="{DA0C4C8F-EF60-414B-82E5-2514510E373E}" type="pres">
      <dgm:prSet presAssocID="{0127B358-3264-4295-943D-D2B2635C95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F3B088-A543-4E5A-9B47-68AE35887BE9}" type="pres">
      <dgm:prSet presAssocID="{515DA90D-D0E3-4D0C-8EAD-1EDB7DDDD8AB}" presName="root1" presStyleCnt="0"/>
      <dgm:spPr/>
    </dgm:pt>
    <dgm:pt modelId="{5DABF08E-6AB9-490B-996E-374D3CE0D3E2}" type="pres">
      <dgm:prSet presAssocID="{515DA90D-D0E3-4D0C-8EAD-1EDB7DDDD8AB}" presName="LevelOneTextNode" presStyleLbl="node0" presStyleIdx="0" presStyleCnt="1" custLinFactY="118828" custLinFactNeighborY="2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5787704-F343-40F2-9D77-0B88BDD5AA3F}" type="pres">
      <dgm:prSet presAssocID="{515DA90D-D0E3-4D0C-8EAD-1EDB7DDDD8AB}" presName="level2hierChild" presStyleCnt="0"/>
      <dgm:spPr/>
    </dgm:pt>
    <dgm:pt modelId="{5149A427-BEF6-4C9F-8B42-CA5A2571AF15}" type="pres">
      <dgm:prSet presAssocID="{334C80AD-EFF4-47DE-AB58-65679AB5DB27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F6245352-E9A3-47FE-B81B-FACFE279DF95}" type="pres">
      <dgm:prSet presAssocID="{334C80AD-EFF4-47DE-AB58-65679AB5DB27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47A9905B-D4A6-4646-8CBA-D1D37FB11CFA}" type="pres">
      <dgm:prSet presAssocID="{D9035558-EA75-4816-A87F-BA2C74EC9FF0}" presName="root2" presStyleCnt="0"/>
      <dgm:spPr/>
    </dgm:pt>
    <dgm:pt modelId="{9EBCF57F-8E0A-413D-92A2-33099668BE98}" type="pres">
      <dgm:prSet presAssocID="{D9035558-EA75-4816-A87F-BA2C74EC9FF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892B73-126C-47CB-B61F-7206755E41DA}" type="pres">
      <dgm:prSet presAssocID="{D9035558-EA75-4816-A87F-BA2C74EC9FF0}" presName="level3hierChild" presStyleCnt="0"/>
      <dgm:spPr/>
    </dgm:pt>
    <dgm:pt modelId="{4DFEBE3B-DA8A-49D8-9969-B24F02FE656F}" type="pres">
      <dgm:prSet presAssocID="{07F372FA-135B-4F8B-ACF3-B3DB9395F640}" presName="conn2-1" presStyleLbl="parChTrans1D3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7D17BDF8-8FC2-436D-B17F-990505E3D837}" type="pres">
      <dgm:prSet presAssocID="{07F372FA-135B-4F8B-ACF3-B3DB9395F640}" presName="connTx" presStyleLbl="parChTrans1D3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FE4D0C2-C83F-4942-B8F2-88CBD2D5788B}" type="pres">
      <dgm:prSet presAssocID="{C0F60F25-13AF-411B-83D8-4ABFCDE8550C}" presName="root2" presStyleCnt="0"/>
      <dgm:spPr/>
    </dgm:pt>
    <dgm:pt modelId="{2F4FD312-342C-49B4-8E13-050B87B3E83A}" type="pres">
      <dgm:prSet presAssocID="{C0F60F25-13AF-411B-83D8-4ABFCDE8550C}" presName="LevelTwoTextNode" presStyleLbl="node3" presStyleIdx="0" presStyleCnt="3" custScaleX="100000" custLinFactX="100000" custLinFactNeighborX="185080" custLinFactNeighborY="-168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44EEE1-5E4F-47C4-95DD-AAC73228EA47}" type="pres">
      <dgm:prSet presAssocID="{C0F60F25-13AF-411B-83D8-4ABFCDE8550C}" presName="level3hierChild" presStyleCnt="0"/>
      <dgm:spPr/>
    </dgm:pt>
    <dgm:pt modelId="{848930BC-CB82-45D5-8F4B-868338092AF6}" type="pres">
      <dgm:prSet presAssocID="{A3634F4E-C111-4BEE-8D8C-0C7D0229E762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F7BF02C-5668-4D27-B8E0-3C7D81360FBF}" type="pres">
      <dgm:prSet presAssocID="{A3634F4E-C111-4BEE-8D8C-0C7D0229E762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993B922-5269-44B3-A23D-C7B9175913A9}" type="pres">
      <dgm:prSet presAssocID="{BBBAC6C2-4CAC-4ADB-A018-7B949079F5A3}" presName="root2" presStyleCnt="0"/>
      <dgm:spPr/>
    </dgm:pt>
    <dgm:pt modelId="{EA5A1B4E-CAB3-4216-8FE5-7951EDA72D87}" type="pres">
      <dgm:prSet presAssocID="{BBBAC6C2-4CAC-4ADB-A018-7B949079F5A3}" presName="LevelTwoTextNode" presStyleLbl="node2" presStyleIdx="1" presStyleCnt="2" custLinFactY="100000" custLinFactNeighborY="11820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402494-48B1-4D3A-808A-6BEC0893D3AC}" type="pres">
      <dgm:prSet presAssocID="{BBBAC6C2-4CAC-4ADB-A018-7B949079F5A3}" presName="level3hierChild" presStyleCnt="0"/>
      <dgm:spPr/>
    </dgm:pt>
    <dgm:pt modelId="{6B285AA3-F673-4E91-AC27-D802207A6BAC}" type="pres">
      <dgm:prSet presAssocID="{807DC7C9-CF83-49F1-9977-736464848C93}" presName="conn2-1" presStyleLbl="parChTrans1D3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AD94987-2BE3-475D-8BD4-85E775F10A33}" type="pres">
      <dgm:prSet presAssocID="{807DC7C9-CF83-49F1-9977-736464848C93}" presName="connTx" presStyleLbl="parChTrans1D3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935A7647-C0F6-49DC-AC41-477D6CC9F59C}" type="pres">
      <dgm:prSet presAssocID="{D01898DC-949D-4C4F-BA13-722FAC98A376}" presName="root2" presStyleCnt="0"/>
      <dgm:spPr/>
    </dgm:pt>
    <dgm:pt modelId="{D0C32D7B-1EBB-4F42-9BF5-0CA977A0FA85}" type="pres">
      <dgm:prSet presAssocID="{D01898DC-949D-4C4F-BA13-722FAC98A376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F53A85-08FC-4F0B-870D-11A7B4F820C0}" type="pres">
      <dgm:prSet presAssocID="{D01898DC-949D-4C4F-BA13-722FAC98A376}" presName="level3hierChild" presStyleCnt="0"/>
      <dgm:spPr/>
    </dgm:pt>
    <dgm:pt modelId="{215AB4EB-F360-4A67-8BDE-94835E16C3D1}" type="pres">
      <dgm:prSet presAssocID="{DC45E634-E532-4C6A-B5D9-28B3B3E726BE}" presName="conn2-1" presStyleLbl="parChTrans1D4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67004516-A7CE-49A7-A2AC-18DEEC4B501D}" type="pres">
      <dgm:prSet presAssocID="{DC45E634-E532-4C6A-B5D9-28B3B3E726BE}" presName="connTx" presStyleLbl="parChTrans1D4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8ABF7B6C-49D9-4C18-9DAD-056A4822AC69}" type="pres">
      <dgm:prSet presAssocID="{99687C23-BB6F-4575-B28A-6AC15A6B42D9}" presName="root2" presStyleCnt="0"/>
      <dgm:spPr/>
    </dgm:pt>
    <dgm:pt modelId="{60D00BAE-A265-425D-B1BC-7493C1B5A66A}" type="pres">
      <dgm:prSet presAssocID="{99687C23-BB6F-4575-B28A-6AC15A6B42D9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40D9EA-FEBC-4F57-8907-8193B54FC30A}" type="pres">
      <dgm:prSet presAssocID="{99687C23-BB6F-4575-B28A-6AC15A6B42D9}" presName="level3hierChild" presStyleCnt="0"/>
      <dgm:spPr/>
    </dgm:pt>
    <dgm:pt modelId="{4835F567-2E03-43DE-A7BD-6BE4FEA07D8B}" type="pres">
      <dgm:prSet presAssocID="{F8CE9DC7-77F5-49C5-8958-007C8B7F6659}" presName="conn2-1" presStyleLbl="parChTrans1D3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A2F99ACE-B16C-4E73-83EB-5CA5128E4AF4}" type="pres">
      <dgm:prSet presAssocID="{F8CE9DC7-77F5-49C5-8958-007C8B7F6659}" presName="connTx" presStyleLbl="parChTrans1D3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045CB20-334D-4572-8C1F-A5A316E0D168}" type="pres">
      <dgm:prSet presAssocID="{7E58C918-A878-42C0-AC5A-BF304C673335}" presName="root2" presStyleCnt="0"/>
      <dgm:spPr/>
    </dgm:pt>
    <dgm:pt modelId="{A94794F3-568D-4245-915A-3C5D90B79E0A}" type="pres">
      <dgm:prSet presAssocID="{7E58C918-A878-42C0-AC5A-BF304C673335}" presName="LevelTwoTextNode" presStyleLbl="node3" presStyleIdx="2" presStyleCnt="3" custLinFactY="31953" custLinFactNeighborY="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F29FE2-401D-4DC8-BB16-39EBF2812973}" type="pres">
      <dgm:prSet presAssocID="{7E58C918-A878-42C0-AC5A-BF304C673335}" presName="level3hierChild" presStyleCnt="0"/>
      <dgm:spPr/>
    </dgm:pt>
    <dgm:pt modelId="{8E12E07E-A313-460E-9520-41B3E7377C43}" type="pres">
      <dgm:prSet presAssocID="{3FEBDB1B-D14E-4B07-9D73-9734C189A6B2}" presName="conn2-1" presStyleLbl="parChTrans1D4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F67BCC13-DAD5-4153-96A5-FB7C72AE6E99}" type="pres">
      <dgm:prSet presAssocID="{3FEBDB1B-D14E-4B07-9D73-9734C189A6B2}" presName="connTx" presStyleLbl="parChTrans1D4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450183E7-A9FE-477B-9467-41EFAF65DD0D}" type="pres">
      <dgm:prSet presAssocID="{6050EC44-09BE-4663-AFA7-FB9702925280}" presName="root2" presStyleCnt="0"/>
      <dgm:spPr/>
    </dgm:pt>
    <dgm:pt modelId="{42335824-22C6-4560-9526-06CD63549B9C}" type="pres">
      <dgm:prSet presAssocID="{6050EC44-09BE-4663-AFA7-FB9702925280}" presName="LevelTwoTextNode" presStyleLbl="node4" presStyleIdx="1" presStyleCnt="5" custLinFactNeighborY="5641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E3C2815-95A9-49E4-BB32-CD33F619F120}" type="pres">
      <dgm:prSet presAssocID="{6050EC44-09BE-4663-AFA7-FB9702925280}" presName="level3hierChild" presStyleCnt="0"/>
      <dgm:spPr/>
    </dgm:pt>
    <dgm:pt modelId="{72BB75DC-571C-4C1C-A206-6C4E04275CA8}" type="pres">
      <dgm:prSet presAssocID="{2029CA0F-A78D-4AE6-A1A3-14CACFEF96B3}" presName="conn2-1" presStyleLbl="parChTrans1D4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203A4275-D2A7-40D6-88E1-E8D19A8BA96F}" type="pres">
      <dgm:prSet presAssocID="{2029CA0F-A78D-4AE6-A1A3-14CACFEF96B3}" presName="connTx" presStyleLbl="parChTrans1D4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289F013B-C9A6-45E6-AD1B-D8046D05AA83}" type="pres">
      <dgm:prSet presAssocID="{B6BE5A09-D49E-4AF5-96D9-2BB3ABA69E5C}" presName="root2" presStyleCnt="0"/>
      <dgm:spPr/>
    </dgm:pt>
    <dgm:pt modelId="{F046D16D-F436-40D5-80B6-332B42549445}" type="pres">
      <dgm:prSet presAssocID="{B6BE5A09-D49E-4AF5-96D9-2BB3ABA69E5C}" presName="LevelTwoTextNode" presStyleLbl="node4" presStyleIdx="2" presStyleCnt="5" custLinFactNeighborY="7445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20E9706-1DFE-4BB6-889F-9CB960F9BBB4}" type="pres">
      <dgm:prSet presAssocID="{B6BE5A09-D49E-4AF5-96D9-2BB3ABA69E5C}" presName="level3hierChild" presStyleCnt="0"/>
      <dgm:spPr/>
    </dgm:pt>
    <dgm:pt modelId="{A0B316E5-ED0D-4AE4-B6DC-B6E5EE730AE6}" type="pres">
      <dgm:prSet presAssocID="{41E2BA76-C8B2-4D23-AC0A-24B52256A971}" presName="conn2-1" presStyleLbl="parChTrans1D4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6F5DBD51-E8DE-4576-ACF7-3EB8BEA083E1}" type="pres">
      <dgm:prSet presAssocID="{41E2BA76-C8B2-4D23-AC0A-24B52256A971}" presName="connTx" presStyleLbl="parChTrans1D4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9917E384-3D96-4C23-BB19-D6F216B82880}" type="pres">
      <dgm:prSet presAssocID="{CFA31059-6C6D-4679-B1A3-AE21D5432261}" presName="root2" presStyleCnt="0"/>
      <dgm:spPr/>
    </dgm:pt>
    <dgm:pt modelId="{896EC0B9-64FA-47E8-BFE3-1947253A0AD1}" type="pres">
      <dgm:prSet presAssocID="{CFA31059-6C6D-4679-B1A3-AE21D5432261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9E83C11-D32E-400D-8912-D04B3797AA94}" type="pres">
      <dgm:prSet presAssocID="{CFA31059-6C6D-4679-B1A3-AE21D5432261}" presName="level3hierChild" presStyleCnt="0"/>
      <dgm:spPr/>
    </dgm:pt>
    <dgm:pt modelId="{B8F9F8EE-CA86-4F39-95C3-2F256E20690D}" type="pres">
      <dgm:prSet presAssocID="{90423733-FDCE-4B4B-AE77-0A8A5FECD278}" presName="conn2-1" presStyleLbl="parChTrans1D4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4070158F-ABE9-4E2F-9E80-468B4D803F9C}" type="pres">
      <dgm:prSet presAssocID="{90423733-FDCE-4B4B-AE77-0A8A5FECD278}" presName="connTx" presStyleLbl="parChTrans1D4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989893A4-2CB3-4863-87BB-1434645D0473}" type="pres">
      <dgm:prSet presAssocID="{CBCDA78F-475F-4F69-8FB2-77C6AB7CAAF1}" presName="root2" presStyleCnt="0"/>
      <dgm:spPr/>
    </dgm:pt>
    <dgm:pt modelId="{A36E512E-16D3-4410-A977-D12454456532}" type="pres">
      <dgm:prSet presAssocID="{CBCDA78F-475F-4F69-8FB2-77C6AB7CAAF1}" presName="LevelTwoTextNode" presStyleLbl="node4" presStyleIdx="4" presStyleCnt="5" custLinFactNeighborY="539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725442-47B2-47BF-ADEC-75B66062D54F}" type="pres">
      <dgm:prSet presAssocID="{CBCDA78F-475F-4F69-8FB2-77C6AB7CAAF1}" presName="level3hierChild" presStyleCnt="0"/>
      <dgm:spPr/>
    </dgm:pt>
  </dgm:ptLst>
  <dgm:cxnLst>
    <dgm:cxn modelId="{CA4FEE7F-B682-4C99-AA21-3322A40387F6}" type="presOf" srcId="{07F372FA-135B-4F8B-ACF3-B3DB9395F640}" destId="{7D17BDF8-8FC2-436D-B17F-990505E3D837}" srcOrd="1" destOrd="0" presId="urn:microsoft.com/office/officeart/2005/8/layout/hierarchy2"/>
    <dgm:cxn modelId="{AD369C19-7D70-4294-9F0A-8630AA900618}" type="presOf" srcId="{07F372FA-135B-4F8B-ACF3-B3DB9395F640}" destId="{4DFEBE3B-DA8A-49D8-9969-B24F02FE656F}" srcOrd="0" destOrd="0" presId="urn:microsoft.com/office/officeart/2005/8/layout/hierarchy2"/>
    <dgm:cxn modelId="{A988E376-B611-4BA2-914C-5BBF39F29ECD}" srcId="{7E58C918-A878-42C0-AC5A-BF304C673335}" destId="{6050EC44-09BE-4663-AFA7-FB9702925280}" srcOrd="0" destOrd="0" parTransId="{3FEBDB1B-D14E-4B07-9D73-9734C189A6B2}" sibTransId="{38F89760-843D-477B-B0E3-C693C1B865F0}"/>
    <dgm:cxn modelId="{B282F06E-6F19-4102-8E4B-9621279B7258}" type="presOf" srcId="{CBCDA78F-475F-4F69-8FB2-77C6AB7CAAF1}" destId="{A36E512E-16D3-4410-A977-D12454456532}" srcOrd="0" destOrd="0" presId="urn:microsoft.com/office/officeart/2005/8/layout/hierarchy2"/>
    <dgm:cxn modelId="{DA431BCD-B368-4584-BB01-39457A73D2C9}" type="presOf" srcId="{807DC7C9-CF83-49F1-9977-736464848C93}" destId="{AAD94987-2BE3-475D-8BD4-85E775F10A33}" srcOrd="1" destOrd="0" presId="urn:microsoft.com/office/officeart/2005/8/layout/hierarchy2"/>
    <dgm:cxn modelId="{D7CA2F85-394C-4099-A409-6028E66BC662}" type="presOf" srcId="{DC45E634-E532-4C6A-B5D9-28B3B3E726BE}" destId="{67004516-A7CE-49A7-A2AC-18DEEC4B501D}" srcOrd="1" destOrd="0" presId="urn:microsoft.com/office/officeart/2005/8/layout/hierarchy2"/>
    <dgm:cxn modelId="{5EABD1B3-26E3-4AA2-8827-A61A21545C39}" type="presOf" srcId="{CFA31059-6C6D-4679-B1A3-AE21D5432261}" destId="{896EC0B9-64FA-47E8-BFE3-1947253A0AD1}" srcOrd="0" destOrd="0" presId="urn:microsoft.com/office/officeart/2005/8/layout/hierarchy2"/>
    <dgm:cxn modelId="{193A296D-8631-469E-97C6-D9704B8311DB}" srcId="{B6BE5A09-D49E-4AF5-96D9-2BB3ABA69E5C}" destId="{CFA31059-6C6D-4679-B1A3-AE21D5432261}" srcOrd="0" destOrd="0" parTransId="{41E2BA76-C8B2-4D23-AC0A-24B52256A971}" sibTransId="{F95A160B-D7C5-4C91-B7B1-4CFFA5A83A46}"/>
    <dgm:cxn modelId="{B95C43FE-0061-466B-82CE-19EA18BBC0C7}" type="presOf" srcId="{BBBAC6C2-4CAC-4ADB-A018-7B949079F5A3}" destId="{EA5A1B4E-CAB3-4216-8FE5-7951EDA72D87}" srcOrd="0" destOrd="0" presId="urn:microsoft.com/office/officeart/2005/8/layout/hierarchy2"/>
    <dgm:cxn modelId="{9B5B10D8-E343-47CB-B0C3-F11202F8EA77}" srcId="{0127B358-3264-4295-943D-D2B2635C953D}" destId="{515DA90D-D0E3-4D0C-8EAD-1EDB7DDDD8AB}" srcOrd="0" destOrd="0" parTransId="{049A6B09-C32E-4744-92CB-D2ADAF2F45D8}" sibTransId="{EFFB0488-5535-4808-B747-4BC58A85A1C8}"/>
    <dgm:cxn modelId="{80DDD30C-BCFA-4236-B5E4-9ECFB98853C9}" type="presOf" srcId="{D9035558-EA75-4816-A87F-BA2C74EC9FF0}" destId="{9EBCF57F-8E0A-413D-92A2-33099668BE98}" srcOrd="0" destOrd="0" presId="urn:microsoft.com/office/officeart/2005/8/layout/hierarchy2"/>
    <dgm:cxn modelId="{B5D1A1FF-1B3D-4C5E-8D2C-8CC742E488A4}" type="presOf" srcId="{A3634F4E-C111-4BEE-8D8C-0C7D0229E762}" destId="{AF7BF02C-5668-4D27-B8E0-3C7D81360FBF}" srcOrd="1" destOrd="0" presId="urn:microsoft.com/office/officeart/2005/8/layout/hierarchy2"/>
    <dgm:cxn modelId="{3F663C06-B0A7-470C-9158-6CE67B625FF9}" type="presOf" srcId="{807DC7C9-CF83-49F1-9977-736464848C93}" destId="{6B285AA3-F673-4E91-AC27-D802207A6BAC}" srcOrd="0" destOrd="0" presId="urn:microsoft.com/office/officeart/2005/8/layout/hierarchy2"/>
    <dgm:cxn modelId="{F5013B03-D729-46D3-826B-C34D0DF41E4D}" type="presOf" srcId="{90423733-FDCE-4B4B-AE77-0A8A5FECD278}" destId="{B8F9F8EE-CA86-4F39-95C3-2F256E20690D}" srcOrd="0" destOrd="0" presId="urn:microsoft.com/office/officeart/2005/8/layout/hierarchy2"/>
    <dgm:cxn modelId="{64279B67-11F0-4596-886B-4CD17B9119C2}" srcId="{515DA90D-D0E3-4D0C-8EAD-1EDB7DDDD8AB}" destId="{BBBAC6C2-4CAC-4ADB-A018-7B949079F5A3}" srcOrd="1" destOrd="0" parTransId="{A3634F4E-C111-4BEE-8D8C-0C7D0229E762}" sibTransId="{6A4B05AD-DC10-4949-AF51-D9ABDEDC5B9A}"/>
    <dgm:cxn modelId="{12819BE5-722F-4E05-9631-80849ED14ADB}" srcId="{BBBAC6C2-4CAC-4ADB-A018-7B949079F5A3}" destId="{7E58C918-A878-42C0-AC5A-BF304C673335}" srcOrd="1" destOrd="0" parTransId="{F8CE9DC7-77F5-49C5-8958-007C8B7F6659}" sibTransId="{AD223E4F-10E1-4C36-B281-79CEFC18911F}"/>
    <dgm:cxn modelId="{D508D92D-6BD6-4449-9E07-731E482598FD}" type="presOf" srcId="{D01898DC-949D-4C4F-BA13-722FAC98A376}" destId="{D0C32D7B-1EBB-4F42-9BF5-0CA977A0FA85}" srcOrd="0" destOrd="0" presId="urn:microsoft.com/office/officeart/2005/8/layout/hierarchy2"/>
    <dgm:cxn modelId="{6B7454E2-DF36-4261-93EE-50B4DE4D66B3}" type="presOf" srcId="{99687C23-BB6F-4575-B28A-6AC15A6B42D9}" destId="{60D00BAE-A265-425D-B1BC-7493C1B5A66A}" srcOrd="0" destOrd="0" presId="urn:microsoft.com/office/officeart/2005/8/layout/hierarchy2"/>
    <dgm:cxn modelId="{18FFC6B6-48BD-4465-8046-31765910A296}" srcId="{BBBAC6C2-4CAC-4ADB-A018-7B949079F5A3}" destId="{D01898DC-949D-4C4F-BA13-722FAC98A376}" srcOrd="0" destOrd="0" parTransId="{807DC7C9-CF83-49F1-9977-736464848C93}" sibTransId="{E323850F-A63F-45D7-AA3B-15CA870DC5B8}"/>
    <dgm:cxn modelId="{C32EBF4C-314A-4740-9100-AF3EDE5FBC70}" type="presOf" srcId="{6050EC44-09BE-4663-AFA7-FB9702925280}" destId="{42335824-22C6-4560-9526-06CD63549B9C}" srcOrd="0" destOrd="0" presId="urn:microsoft.com/office/officeart/2005/8/layout/hierarchy2"/>
    <dgm:cxn modelId="{E21928DF-693B-4C5E-8178-F5EA1D34F680}" type="presOf" srcId="{515DA90D-D0E3-4D0C-8EAD-1EDB7DDDD8AB}" destId="{5DABF08E-6AB9-490B-996E-374D3CE0D3E2}" srcOrd="0" destOrd="0" presId="urn:microsoft.com/office/officeart/2005/8/layout/hierarchy2"/>
    <dgm:cxn modelId="{EA1D2FC7-00A3-48D7-A160-8514E0FA9B03}" srcId="{D01898DC-949D-4C4F-BA13-722FAC98A376}" destId="{99687C23-BB6F-4575-B28A-6AC15A6B42D9}" srcOrd="0" destOrd="0" parTransId="{DC45E634-E532-4C6A-B5D9-28B3B3E726BE}" sibTransId="{AF22DC43-1B6C-42E0-BDB9-4B78F955EEB4}"/>
    <dgm:cxn modelId="{381EC3A8-1D33-4D56-9D94-8FB5F86727C9}" type="presOf" srcId="{DC45E634-E532-4C6A-B5D9-28B3B3E726BE}" destId="{215AB4EB-F360-4A67-8BDE-94835E16C3D1}" srcOrd="0" destOrd="0" presId="urn:microsoft.com/office/officeart/2005/8/layout/hierarchy2"/>
    <dgm:cxn modelId="{69E09311-673F-46AB-AC1D-BB4E9025654F}" type="presOf" srcId="{C0F60F25-13AF-411B-83D8-4ABFCDE8550C}" destId="{2F4FD312-342C-49B4-8E13-050B87B3E83A}" srcOrd="0" destOrd="0" presId="urn:microsoft.com/office/officeart/2005/8/layout/hierarchy2"/>
    <dgm:cxn modelId="{D80C925A-02F8-4A9D-A823-FE16B9103E46}" type="presOf" srcId="{334C80AD-EFF4-47DE-AB58-65679AB5DB27}" destId="{5149A427-BEF6-4C9F-8B42-CA5A2571AF15}" srcOrd="0" destOrd="0" presId="urn:microsoft.com/office/officeart/2005/8/layout/hierarchy2"/>
    <dgm:cxn modelId="{B0CF4153-9373-4296-850B-B39B4BC4BDE1}" type="presOf" srcId="{2029CA0F-A78D-4AE6-A1A3-14CACFEF96B3}" destId="{203A4275-D2A7-40D6-88E1-E8D19A8BA96F}" srcOrd="1" destOrd="0" presId="urn:microsoft.com/office/officeart/2005/8/layout/hierarchy2"/>
    <dgm:cxn modelId="{769C7A8A-E130-429C-BF1B-B85B5029D7CC}" type="presOf" srcId="{41E2BA76-C8B2-4D23-AC0A-24B52256A971}" destId="{6F5DBD51-E8DE-4576-ACF7-3EB8BEA083E1}" srcOrd="1" destOrd="0" presId="urn:microsoft.com/office/officeart/2005/8/layout/hierarchy2"/>
    <dgm:cxn modelId="{A9CAD9CA-C013-4E24-947D-04857D666929}" type="presOf" srcId="{3FEBDB1B-D14E-4B07-9D73-9734C189A6B2}" destId="{F67BCC13-DAD5-4153-96A5-FB7C72AE6E99}" srcOrd="1" destOrd="0" presId="urn:microsoft.com/office/officeart/2005/8/layout/hierarchy2"/>
    <dgm:cxn modelId="{20979BDD-80D2-421D-A5B8-06E571515990}" type="presOf" srcId="{41E2BA76-C8B2-4D23-AC0A-24B52256A971}" destId="{A0B316E5-ED0D-4AE4-B6DC-B6E5EE730AE6}" srcOrd="0" destOrd="0" presId="urn:microsoft.com/office/officeart/2005/8/layout/hierarchy2"/>
    <dgm:cxn modelId="{7FB452FF-5744-4147-A481-31B9A434E207}" type="presOf" srcId="{A3634F4E-C111-4BEE-8D8C-0C7D0229E762}" destId="{848930BC-CB82-45D5-8F4B-868338092AF6}" srcOrd="0" destOrd="0" presId="urn:microsoft.com/office/officeart/2005/8/layout/hierarchy2"/>
    <dgm:cxn modelId="{D210F607-CF38-4477-AC47-BC971C666847}" type="presOf" srcId="{F8CE9DC7-77F5-49C5-8958-007C8B7F6659}" destId="{A2F99ACE-B16C-4E73-83EB-5CA5128E4AF4}" srcOrd="1" destOrd="0" presId="urn:microsoft.com/office/officeart/2005/8/layout/hierarchy2"/>
    <dgm:cxn modelId="{C660B927-43E3-4119-B27B-2E696234DAAC}" type="presOf" srcId="{334C80AD-EFF4-47DE-AB58-65679AB5DB27}" destId="{F6245352-E9A3-47FE-B81B-FACFE279DF95}" srcOrd="1" destOrd="0" presId="urn:microsoft.com/office/officeart/2005/8/layout/hierarchy2"/>
    <dgm:cxn modelId="{0ADBE52B-DAFD-4E91-96D9-40963721B2DD}" type="presOf" srcId="{F8CE9DC7-77F5-49C5-8958-007C8B7F6659}" destId="{4835F567-2E03-43DE-A7BD-6BE4FEA07D8B}" srcOrd="0" destOrd="0" presId="urn:microsoft.com/office/officeart/2005/8/layout/hierarchy2"/>
    <dgm:cxn modelId="{15DE290A-1F24-4E06-82FE-62134C639D1D}" type="presOf" srcId="{B6BE5A09-D49E-4AF5-96D9-2BB3ABA69E5C}" destId="{F046D16D-F436-40D5-80B6-332B42549445}" srcOrd="0" destOrd="0" presId="urn:microsoft.com/office/officeart/2005/8/layout/hierarchy2"/>
    <dgm:cxn modelId="{380B7547-B000-48D2-9896-A32625C75B69}" srcId="{515DA90D-D0E3-4D0C-8EAD-1EDB7DDDD8AB}" destId="{D9035558-EA75-4816-A87F-BA2C74EC9FF0}" srcOrd="0" destOrd="0" parTransId="{334C80AD-EFF4-47DE-AB58-65679AB5DB27}" sibTransId="{78CB91D5-E4B3-40E8-83ED-4B97216B1813}"/>
    <dgm:cxn modelId="{401987D6-1766-4DAB-A363-A6562EDC468C}" type="presOf" srcId="{7E58C918-A878-42C0-AC5A-BF304C673335}" destId="{A94794F3-568D-4245-915A-3C5D90B79E0A}" srcOrd="0" destOrd="0" presId="urn:microsoft.com/office/officeart/2005/8/layout/hierarchy2"/>
    <dgm:cxn modelId="{5FD14F16-4368-4DDC-AD3D-CC58FFD6AF5E}" srcId="{B6BE5A09-D49E-4AF5-96D9-2BB3ABA69E5C}" destId="{CBCDA78F-475F-4F69-8FB2-77C6AB7CAAF1}" srcOrd="1" destOrd="0" parTransId="{90423733-FDCE-4B4B-AE77-0A8A5FECD278}" sibTransId="{92CAE4B9-B13E-48A4-8A75-30F550AB373F}"/>
    <dgm:cxn modelId="{19D50316-80C2-475B-AF0B-85D20CF958D7}" type="presOf" srcId="{2029CA0F-A78D-4AE6-A1A3-14CACFEF96B3}" destId="{72BB75DC-571C-4C1C-A206-6C4E04275CA8}" srcOrd="0" destOrd="0" presId="urn:microsoft.com/office/officeart/2005/8/layout/hierarchy2"/>
    <dgm:cxn modelId="{9FDA2DAD-3AF4-4544-9A93-BFDC45C3752F}" srcId="{7E58C918-A878-42C0-AC5A-BF304C673335}" destId="{B6BE5A09-D49E-4AF5-96D9-2BB3ABA69E5C}" srcOrd="1" destOrd="0" parTransId="{2029CA0F-A78D-4AE6-A1A3-14CACFEF96B3}" sibTransId="{41ED8684-3CAD-43D2-9CD1-6114261C4A51}"/>
    <dgm:cxn modelId="{FFCFBC10-D6AE-4591-AB37-7518DEA4A50E}" srcId="{D9035558-EA75-4816-A87F-BA2C74EC9FF0}" destId="{C0F60F25-13AF-411B-83D8-4ABFCDE8550C}" srcOrd="0" destOrd="0" parTransId="{07F372FA-135B-4F8B-ACF3-B3DB9395F640}" sibTransId="{82ECB8B7-8A41-4EAC-B773-A7B4F4196D39}"/>
    <dgm:cxn modelId="{6B9EA284-E757-4B14-81AE-1A409C6EB18C}" type="presOf" srcId="{0127B358-3264-4295-943D-D2B2635C953D}" destId="{DA0C4C8F-EF60-414B-82E5-2514510E373E}" srcOrd="0" destOrd="0" presId="urn:microsoft.com/office/officeart/2005/8/layout/hierarchy2"/>
    <dgm:cxn modelId="{70452D9E-F71A-40B2-BDBE-E5DDFA372AEC}" type="presOf" srcId="{90423733-FDCE-4B4B-AE77-0A8A5FECD278}" destId="{4070158F-ABE9-4E2F-9E80-468B4D803F9C}" srcOrd="1" destOrd="0" presId="urn:microsoft.com/office/officeart/2005/8/layout/hierarchy2"/>
    <dgm:cxn modelId="{4D495639-8021-48F5-BCF9-5E239DEC323A}" type="presOf" srcId="{3FEBDB1B-D14E-4B07-9D73-9734C189A6B2}" destId="{8E12E07E-A313-460E-9520-41B3E7377C43}" srcOrd="0" destOrd="0" presId="urn:microsoft.com/office/officeart/2005/8/layout/hierarchy2"/>
    <dgm:cxn modelId="{3C3988B1-EACE-44FD-BC69-DEC6F31C8A57}" type="presParOf" srcId="{DA0C4C8F-EF60-414B-82E5-2514510E373E}" destId="{DAF3B088-A543-4E5A-9B47-68AE35887BE9}" srcOrd="0" destOrd="0" presId="urn:microsoft.com/office/officeart/2005/8/layout/hierarchy2"/>
    <dgm:cxn modelId="{C6CEB06D-DA84-46D1-AE75-109EFAFB1659}" type="presParOf" srcId="{DAF3B088-A543-4E5A-9B47-68AE35887BE9}" destId="{5DABF08E-6AB9-490B-996E-374D3CE0D3E2}" srcOrd="0" destOrd="0" presId="urn:microsoft.com/office/officeart/2005/8/layout/hierarchy2"/>
    <dgm:cxn modelId="{995FA580-AEF2-4A74-8028-CD3276A19519}" type="presParOf" srcId="{DAF3B088-A543-4E5A-9B47-68AE35887BE9}" destId="{D5787704-F343-40F2-9D77-0B88BDD5AA3F}" srcOrd="1" destOrd="0" presId="urn:microsoft.com/office/officeart/2005/8/layout/hierarchy2"/>
    <dgm:cxn modelId="{2336F043-7606-4E69-A949-3F1556171757}" type="presParOf" srcId="{D5787704-F343-40F2-9D77-0B88BDD5AA3F}" destId="{5149A427-BEF6-4C9F-8B42-CA5A2571AF15}" srcOrd="0" destOrd="0" presId="urn:microsoft.com/office/officeart/2005/8/layout/hierarchy2"/>
    <dgm:cxn modelId="{DACF9B21-51C4-4A55-994E-ECF814A2B70A}" type="presParOf" srcId="{5149A427-BEF6-4C9F-8B42-CA5A2571AF15}" destId="{F6245352-E9A3-47FE-B81B-FACFE279DF95}" srcOrd="0" destOrd="0" presId="urn:microsoft.com/office/officeart/2005/8/layout/hierarchy2"/>
    <dgm:cxn modelId="{DDB6F992-BDA8-4432-8167-646172458CF4}" type="presParOf" srcId="{D5787704-F343-40F2-9D77-0B88BDD5AA3F}" destId="{47A9905B-D4A6-4646-8CBA-D1D37FB11CFA}" srcOrd="1" destOrd="0" presId="urn:microsoft.com/office/officeart/2005/8/layout/hierarchy2"/>
    <dgm:cxn modelId="{22C3277B-81E7-4B49-ADA3-27069EE00A10}" type="presParOf" srcId="{47A9905B-D4A6-4646-8CBA-D1D37FB11CFA}" destId="{9EBCF57F-8E0A-413D-92A2-33099668BE98}" srcOrd="0" destOrd="0" presId="urn:microsoft.com/office/officeart/2005/8/layout/hierarchy2"/>
    <dgm:cxn modelId="{E550EDAE-FD57-461B-9396-EB97AEE8AA54}" type="presParOf" srcId="{47A9905B-D4A6-4646-8CBA-D1D37FB11CFA}" destId="{2F892B73-126C-47CB-B61F-7206755E41DA}" srcOrd="1" destOrd="0" presId="urn:microsoft.com/office/officeart/2005/8/layout/hierarchy2"/>
    <dgm:cxn modelId="{F22B1F36-EFA6-4CD3-96CB-CAE88AA2E29A}" type="presParOf" srcId="{2F892B73-126C-47CB-B61F-7206755E41DA}" destId="{4DFEBE3B-DA8A-49D8-9969-B24F02FE656F}" srcOrd="0" destOrd="0" presId="urn:microsoft.com/office/officeart/2005/8/layout/hierarchy2"/>
    <dgm:cxn modelId="{244CF459-C33D-45B0-A47C-3B5A778C000E}" type="presParOf" srcId="{4DFEBE3B-DA8A-49D8-9969-B24F02FE656F}" destId="{7D17BDF8-8FC2-436D-B17F-990505E3D837}" srcOrd="0" destOrd="0" presId="urn:microsoft.com/office/officeart/2005/8/layout/hierarchy2"/>
    <dgm:cxn modelId="{8331B6F0-F9FD-40C3-8718-058260B61FAA}" type="presParOf" srcId="{2F892B73-126C-47CB-B61F-7206755E41DA}" destId="{AFE4D0C2-C83F-4942-B8F2-88CBD2D5788B}" srcOrd="1" destOrd="0" presId="urn:microsoft.com/office/officeart/2005/8/layout/hierarchy2"/>
    <dgm:cxn modelId="{5B836251-F397-493F-8FBE-73EFF2B194B8}" type="presParOf" srcId="{AFE4D0C2-C83F-4942-B8F2-88CBD2D5788B}" destId="{2F4FD312-342C-49B4-8E13-050B87B3E83A}" srcOrd="0" destOrd="0" presId="urn:microsoft.com/office/officeart/2005/8/layout/hierarchy2"/>
    <dgm:cxn modelId="{8B58957A-13C8-4F2F-B651-7B90C207D207}" type="presParOf" srcId="{AFE4D0C2-C83F-4942-B8F2-88CBD2D5788B}" destId="{7F44EEE1-5E4F-47C4-95DD-AAC73228EA47}" srcOrd="1" destOrd="0" presId="urn:microsoft.com/office/officeart/2005/8/layout/hierarchy2"/>
    <dgm:cxn modelId="{68917B4B-11AC-47DB-8671-5EAF2F27CA8C}" type="presParOf" srcId="{D5787704-F343-40F2-9D77-0B88BDD5AA3F}" destId="{848930BC-CB82-45D5-8F4B-868338092AF6}" srcOrd="2" destOrd="0" presId="urn:microsoft.com/office/officeart/2005/8/layout/hierarchy2"/>
    <dgm:cxn modelId="{37232861-A3A8-4C30-9FA5-95732D31EBA8}" type="presParOf" srcId="{848930BC-CB82-45D5-8F4B-868338092AF6}" destId="{AF7BF02C-5668-4D27-B8E0-3C7D81360FBF}" srcOrd="0" destOrd="0" presId="urn:microsoft.com/office/officeart/2005/8/layout/hierarchy2"/>
    <dgm:cxn modelId="{14AB8B38-E5DC-4867-8389-8483561B5739}" type="presParOf" srcId="{D5787704-F343-40F2-9D77-0B88BDD5AA3F}" destId="{5993B922-5269-44B3-A23D-C7B9175913A9}" srcOrd="3" destOrd="0" presId="urn:microsoft.com/office/officeart/2005/8/layout/hierarchy2"/>
    <dgm:cxn modelId="{98127661-097F-4DFE-ADC3-A98F6B970150}" type="presParOf" srcId="{5993B922-5269-44B3-A23D-C7B9175913A9}" destId="{EA5A1B4E-CAB3-4216-8FE5-7951EDA72D87}" srcOrd="0" destOrd="0" presId="urn:microsoft.com/office/officeart/2005/8/layout/hierarchy2"/>
    <dgm:cxn modelId="{3DB63DF0-2007-424D-8B83-937886EF9EB1}" type="presParOf" srcId="{5993B922-5269-44B3-A23D-C7B9175913A9}" destId="{49402494-48B1-4D3A-808A-6BEC0893D3AC}" srcOrd="1" destOrd="0" presId="urn:microsoft.com/office/officeart/2005/8/layout/hierarchy2"/>
    <dgm:cxn modelId="{5CE43643-CCE7-4DD6-9482-CEFA0C1FAC77}" type="presParOf" srcId="{49402494-48B1-4D3A-808A-6BEC0893D3AC}" destId="{6B285AA3-F673-4E91-AC27-D802207A6BAC}" srcOrd="0" destOrd="0" presId="urn:microsoft.com/office/officeart/2005/8/layout/hierarchy2"/>
    <dgm:cxn modelId="{A2262E39-1B2E-4EA0-9FF0-7AD3E6CA82A1}" type="presParOf" srcId="{6B285AA3-F673-4E91-AC27-D802207A6BAC}" destId="{AAD94987-2BE3-475D-8BD4-85E775F10A33}" srcOrd="0" destOrd="0" presId="urn:microsoft.com/office/officeart/2005/8/layout/hierarchy2"/>
    <dgm:cxn modelId="{97963DAC-05C8-4B08-82FE-93E77BB92DAE}" type="presParOf" srcId="{49402494-48B1-4D3A-808A-6BEC0893D3AC}" destId="{935A7647-C0F6-49DC-AC41-477D6CC9F59C}" srcOrd="1" destOrd="0" presId="urn:microsoft.com/office/officeart/2005/8/layout/hierarchy2"/>
    <dgm:cxn modelId="{AA00F31D-5942-4342-8894-DD86E649C6A8}" type="presParOf" srcId="{935A7647-C0F6-49DC-AC41-477D6CC9F59C}" destId="{D0C32D7B-1EBB-4F42-9BF5-0CA977A0FA85}" srcOrd="0" destOrd="0" presId="urn:microsoft.com/office/officeart/2005/8/layout/hierarchy2"/>
    <dgm:cxn modelId="{1523B82B-5E20-4A66-9423-A76D7CFFC45C}" type="presParOf" srcId="{935A7647-C0F6-49DC-AC41-477D6CC9F59C}" destId="{B6F53A85-08FC-4F0B-870D-11A7B4F820C0}" srcOrd="1" destOrd="0" presId="urn:microsoft.com/office/officeart/2005/8/layout/hierarchy2"/>
    <dgm:cxn modelId="{B84BC93F-2DB4-4D89-936C-CC02AAABF168}" type="presParOf" srcId="{B6F53A85-08FC-4F0B-870D-11A7B4F820C0}" destId="{215AB4EB-F360-4A67-8BDE-94835E16C3D1}" srcOrd="0" destOrd="0" presId="urn:microsoft.com/office/officeart/2005/8/layout/hierarchy2"/>
    <dgm:cxn modelId="{69B852DD-7032-4204-AC33-13CD6331B403}" type="presParOf" srcId="{215AB4EB-F360-4A67-8BDE-94835E16C3D1}" destId="{67004516-A7CE-49A7-A2AC-18DEEC4B501D}" srcOrd="0" destOrd="0" presId="urn:microsoft.com/office/officeart/2005/8/layout/hierarchy2"/>
    <dgm:cxn modelId="{09AD5660-C1D5-4A0A-A1AC-211B75EB63F6}" type="presParOf" srcId="{B6F53A85-08FC-4F0B-870D-11A7B4F820C0}" destId="{8ABF7B6C-49D9-4C18-9DAD-056A4822AC69}" srcOrd="1" destOrd="0" presId="urn:microsoft.com/office/officeart/2005/8/layout/hierarchy2"/>
    <dgm:cxn modelId="{B3B3CBE9-9A17-4F46-B82D-9638EFF2FDE3}" type="presParOf" srcId="{8ABF7B6C-49D9-4C18-9DAD-056A4822AC69}" destId="{60D00BAE-A265-425D-B1BC-7493C1B5A66A}" srcOrd="0" destOrd="0" presId="urn:microsoft.com/office/officeart/2005/8/layout/hierarchy2"/>
    <dgm:cxn modelId="{E1FE044A-2453-40BD-9955-2B354836915F}" type="presParOf" srcId="{8ABF7B6C-49D9-4C18-9DAD-056A4822AC69}" destId="{2F40D9EA-FEBC-4F57-8907-8193B54FC30A}" srcOrd="1" destOrd="0" presId="urn:microsoft.com/office/officeart/2005/8/layout/hierarchy2"/>
    <dgm:cxn modelId="{A462A3EE-BC97-46E7-A660-08163CD9C6A3}" type="presParOf" srcId="{49402494-48B1-4D3A-808A-6BEC0893D3AC}" destId="{4835F567-2E03-43DE-A7BD-6BE4FEA07D8B}" srcOrd="2" destOrd="0" presId="urn:microsoft.com/office/officeart/2005/8/layout/hierarchy2"/>
    <dgm:cxn modelId="{E6479A83-CF0F-4283-A7B3-4C7410C25A0C}" type="presParOf" srcId="{4835F567-2E03-43DE-A7BD-6BE4FEA07D8B}" destId="{A2F99ACE-B16C-4E73-83EB-5CA5128E4AF4}" srcOrd="0" destOrd="0" presId="urn:microsoft.com/office/officeart/2005/8/layout/hierarchy2"/>
    <dgm:cxn modelId="{3BFC2491-67FF-4F93-B156-6DE89DC364C3}" type="presParOf" srcId="{49402494-48B1-4D3A-808A-6BEC0893D3AC}" destId="{F045CB20-334D-4572-8C1F-A5A316E0D168}" srcOrd="3" destOrd="0" presId="urn:microsoft.com/office/officeart/2005/8/layout/hierarchy2"/>
    <dgm:cxn modelId="{E7E90FED-1D89-43C1-80C5-D6FF2F4EE6D3}" type="presParOf" srcId="{F045CB20-334D-4572-8C1F-A5A316E0D168}" destId="{A94794F3-568D-4245-915A-3C5D90B79E0A}" srcOrd="0" destOrd="0" presId="urn:microsoft.com/office/officeart/2005/8/layout/hierarchy2"/>
    <dgm:cxn modelId="{4D60E97E-7BBA-4F1A-8C1B-8F30C01DDE5A}" type="presParOf" srcId="{F045CB20-334D-4572-8C1F-A5A316E0D168}" destId="{5DF29FE2-401D-4DC8-BB16-39EBF2812973}" srcOrd="1" destOrd="0" presId="urn:microsoft.com/office/officeart/2005/8/layout/hierarchy2"/>
    <dgm:cxn modelId="{6CCEF96C-0343-41D5-BAD6-81A4E2FB70D5}" type="presParOf" srcId="{5DF29FE2-401D-4DC8-BB16-39EBF2812973}" destId="{8E12E07E-A313-460E-9520-41B3E7377C43}" srcOrd="0" destOrd="0" presId="urn:microsoft.com/office/officeart/2005/8/layout/hierarchy2"/>
    <dgm:cxn modelId="{2322E8D5-9DF4-4CEC-82C3-842631BC3CC5}" type="presParOf" srcId="{8E12E07E-A313-460E-9520-41B3E7377C43}" destId="{F67BCC13-DAD5-4153-96A5-FB7C72AE6E99}" srcOrd="0" destOrd="0" presId="urn:microsoft.com/office/officeart/2005/8/layout/hierarchy2"/>
    <dgm:cxn modelId="{A265CB7B-52FD-48D3-A8E7-E3D0E85D27C6}" type="presParOf" srcId="{5DF29FE2-401D-4DC8-BB16-39EBF2812973}" destId="{450183E7-A9FE-477B-9467-41EFAF65DD0D}" srcOrd="1" destOrd="0" presId="urn:microsoft.com/office/officeart/2005/8/layout/hierarchy2"/>
    <dgm:cxn modelId="{BC581419-D477-43FE-8975-500D115ED6E9}" type="presParOf" srcId="{450183E7-A9FE-477B-9467-41EFAF65DD0D}" destId="{42335824-22C6-4560-9526-06CD63549B9C}" srcOrd="0" destOrd="0" presId="urn:microsoft.com/office/officeart/2005/8/layout/hierarchy2"/>
    <dgm:cxn modelId="{1989D961-CD3F-4FDC-8B9D-844E8144CFF1}" type="presParOf" srcId="{450183E7-A9FE-477B-9467-41EFAF65DD0D}" destId="{0E3C2815-95A9-49E4-BB32-CD33F619F120}" srcOrd="1" destOrd="0" presId="urn:microsoft.com/office/officeart/2005/8/layout/hierarchy2"/>
    <dgm:cxn modelId="{B0F1A781-AE8E-4190-9ADC-0ACF4724463F}" type="presParOf" srcId="{5DF29FE2-401D-4DC8-BB16-39EBF2812973}" destId="{72BB75DC-571C-4C1C-A206-6C4E04275CA8}" srcOrd="2" destOrd="0" presId="urn:microsoft.com/office/officeart/2005/8/layout/hierarchy2"/>
    <dgm:cxn modelId="{86512E3D-7C2E-4ED1-821B-3AA20B880DB9}" type="presParOf" srcId="{72BB75DC-571C-4C1C-A206-6C4E04275CA8}" destId="{203A4275-D2A7-40D6-88E1-E8D19A8BA96F}" srcOrd="0" destOrd="0" presId="urn:microsoft.com/office/officeart/2005/8/layout/hierarchy2"/>
    <dgm:cxn modelId="{DB3EC0C1-50BC-463B-8C03-FAFA0398A3A9}" type="presParOf" srcId="{5DF29FE2-401D-4DC8-BB16-39EBF2812973}" destId="{289F013B-C9A6-45E6-AD1B-D8046D05AA83}" srcOrd="3" destOrd="0" presId="urn:microsoft.com/office/officeart/2005/8/layout/hierarchy2"/>
    <dgm:cxn modelId="{9E6AEB57-F2CB-4109-9431-74D6EBE3F878}" type="presParOf" srcId="{289F013B-C9A6-45E6-AD1B-D8046D05AA83}" destId="{F046D16D-F436-40D5-80B6-332B42549445}" srcOrd="0" destOrd="0" presId="urn:microsoft.com/office/officeart/2005/8/layout/hierarchy2"/>
    <dgm:cxn modelId="{EA4A38B4-F0E2-49BA-8C46-DF8A8AB1DD93}" type="presParOf" srcId="{289F013B-C9A6-45E6-AD1B-D8046D05AA83}" destId="{E20E9706-1DFE-4BB6-889F-9CB960F9BBB4}" srcOrd="1" destOrd="0" presId="urn:microsoft.com/office/officeart/2005/8/layout/hierarchy2"/>
    <dgm:cxn modelId="{D7C33B62-BA5B-4CC8-9BA5-2736F06E9E9C}" type="presParOf" srcId="{E20E9706-1DFE-4BB6-889F-9CB960F9BBB4}" destId="{A0B316E5-ED0D-4AE4-B6DC-B6E5EE730AE6}" srcOrd="0" destOrd="0" presId="urn:microsoft.com/office/officeart/2005/8/layout/hierarchy2"/>
    <dgm:cxn modelId="{81221619-AA38-405A-BC7F-1EBFA2FA1657}" type="presParOf" srcId="{A0B316E5-ED0D-4AE4-B6DC-B6E5EE730AE6}" destId="{6F5DBD51-E8DE-4576-ACF7-3EB8BEA083E1}" srcOrd="0" destOrd="0" presId="urn:microsoft.com/office/officeart/2005/8/layout/hierarchy2"/>
    <dgm:cxn modelId="{EF5FB16C-010C-4D8C-9EBE-4B10F82D93EB}" type="presParOf" srcId="{E20E9706-1DFE-4BB6-889F-9CB960F9BBB4}" destId="{9917E384-3D96-4C23-BB19-D6F216B82880}" srcOrd="1" destOrd="0" presId="urn:microsoft.com/office/officeart/2005/8/layout/hierarchy2"/>
    <dgm:cxn modelId="{7F3F7659-8574-4689-9849-C749DFB7FE48}" type="presParOf" srcId="{9917E384-3D96-4C23-BB19-D6F216B82880}" destId="{896EC0B9-64FA-47E8-BFE3-1947253A0AD1}" srcOrd="0" destOrd="0" presId="urn:microsoft.com/office/officeart/2005/8/layout/hierarchy2"/>
    <dgm:cxn modelId="{A1ACBA67-4855-4D3C-9CB0-B73A9ED412B4}" type="presParOf" srcId="{9917E384-3D96-4C23-BB19-D6F216B82880}" destId="{39E83C11-D32E-400D-8912-D04B3797AA94}" srcOrd="1" destOrd="0" presId="urn:microsoft.com/office/officeart/2005/8/layout/hierarchy2"/>
    <dgm:cxn modelId="{3AE8AA02-ECE4-4BE9-9106-BEC8B8315F6D}" type="presParOf" srcId="{E20E9706-1DFE-4BB6-889F-9CB960F9BBB4}" destId="{B8F9F8EE-CA86-4F39-95C3-2F256E20690D}" srcOrd="2" destOrd="0" presId="urn:microsoft.com/office/officeart/2005/8/layout/hierarchy2"/>
    <dgm:cxn modelId="{FACEDCD0-696E-48F8-B8D1-4678D5D21DB8}" type="presParOf" srcId="{B8F9F8EE-CA86-4F39-95C3-2F256E20690D}" destId="{4070158F-ABE9-4E2F-9E80-468B4D803F9C}" srcOrd="0" destOrd="0" presId="urn:microsoft.com/office/officeart/2005/8/layout/hierarchy2"/>
    <dgm:cxn modelId="{2154FA8C-8229-49BF-91A5-7C0F28628D9E}" type="presParOf" srcId="{E20E9706-1DFE-4BB6-889F-9CB960F9BBB4}" destId="{989893A4-2CB3-4863-87BB-1434645D0473}" srcOrd="3" destOrd="0" presId="urn:microsoft.com/office/officeart/2005/8/layout/hierarchy2"/>
    <dgm:cxn modelId="{56D06482-F784-4D58-88B8-27C3C84D2BB7}" type="presParOf" srcId="{989893A4-2CB3-4863-87BB-1434645D0473}" destId="{A36E512E-16D3-4410-A977-D12454456532}" srcOrd="0" destOrd="0" presId="urn:microsoft.com/office/officeart/2005/8/layout/hierarchy2"/>
    <dgm:cxn modelId="{65F556DC-9F6E-4709-8840-01740D0D16A5}" type="presParOf" srcId="{989893A4-2CB3-4863-87BB-1434645D0473}" destId="{8D725442-47B2-47BF-ADEC-75B66062D54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BF08E-6AB9-490B-996E-374D3CE0D3E2}">
      <dsp:nvSpPr>
        <dsp:cNvPr id="0" name=""/>
        <dsp:cNvSpPr/>
      </dsp:nvSpPr>
      <dsp:spPr>
        <a:xfrm>
          <a:off x="4033" y="2574107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최종학기</a:t>
          </a:r>
          <a:endParaRPr lang="ko-KR" altLang="en-US" sz="1100" kern="1200" dirty="0"/>
        </a:p>
      </dsp:txBody>
      <dsp:txXfrm>
        <a:off x="22275" y="2592349"/>
        <a:ext cx="1209202" cy="586359"/>
      </dsp:txXfrm>
    </dsp:sp>
    <dsp:sp modelId="{5149A427-BEF6-4C9F-8B42-CA5A2571AF15}">
      <dsp:nvSpPr>
        <dsp:cNvPr id="0" name=""/>
        <dsp:cNvSpPr/>
      </dsp:nvSpPr>
      <dsp:spPr>
        <a:xfrm rot="16865796">
          <a:off x="204393" y="1597731"/>
          <a:ext cx="2588928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2588928" y="17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>
        <a:off x="1434134" y="1550542"/>
        <a:ext cx="129446" cy="129446"/>
      </dsp:txXfrm>
    </dsp:sp>
    <dsp:sp modelId="{9EBCF57F-8E0A-413D-92A2-33099668BE98}">
      <dsp:nvSpPr>
        <dsp:cNvPr id="0" name=""/>
        <dsp:cNvSpPr/>
      </dsp:nvSpPr>
      <dsp:spPr>
        <a:xfrm>
          <a:off x="1747994" y="33581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학점 부족</a:t>
          </a:r>
          <a:endParaRPr lang="en-US" altLang="ko-KR" sz="1100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사회봉사 </a:t>
          </a:r>
          <a:r>
            <a:rPr lang="ko-KR" altLang="en-US" sz="1100" kern="1200" dirty="0" err="1" smtClean="0"/>
            <a:t>미이수</a:t>
          </a:r>
          <a:endParaRPr lang="ko-KR" altLang="en-US" sz="1100" kern="1200" dirty="0"/>
        </a:p>
      </dsp:txBody>
      <dsp:txXfrm>
        <a:off x="1766236" y="51823"/>
        <a:ext cx="1209202" cy="586359"/>
      </dsp:txXfrm>
    </dsp:sp>
    <dsp:sp modelId="{4DFEBE3B-DA8A-49D8-9969-B24F02FE656F}">
      <dsp:nvSpPr>
        <dsp:cNvPr id="0" name=""/>
        <dsp:cNvSpPr/>
      </dsp:nvSpPr>
      <dsp:spPr>
        <a:xfrm rot="21599099">
          <a:off x="2993681" y="326945"/>
          <a:ext cx="3990231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3990231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889041" y="244724"/>
        <a:ext cx="199511" cy="199511"/>
      </dsp:txXfrm>
    </dsp:sp>
    <dsp:sp modelId="{2F4FD312-342C-49B4-8E13-050B87B3E83A}">
      <dsp:nvSpPr>
        <dsp:cNvPr id="0" name=""/>
        <dsp:cNvSpPr/>
      </dsp:nvSpPr>
      <dsp:spPr>
        <a:xfrm>
          <a:off x="6983913" y="32534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/>
            <a:t>미수료</a:t>
          </a:r>
          <a:r>
            <a:rPr lang="en-US" altLang="ko-KR" sz="1100" kern="1200" dirty="0" smtClean="0"/>
            <a:t>(9</a:t>
          </a:r>
          <a:r>
            <a:rPr lang="ko-KR" altLang="en-US" sz="1100" kern="1200" dirty="0" err="1" smtClean="0"/>
            <a:t>학기생</a:t>
          </a:r>
          <a:r>
            <a:rPr lang="en-US" altLang="ko-KR" sz="1100" kern="1200" dirty="0" smtClean="0"/>
            <a:t>)</a:t>
          </a: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/>
            <a:t>※ </a:t>
          </a:r>
          <a:r>
            <a:rPr lang="ko-KR" altLang="en-US" sz="1100" kern="1200" dirty="0" smtClean="0"/>
            <a:t>등록금 납부</a:t>
          </a:r>
          <a:endParaRPr lang="ko-KR" altLang="en-US" sz="1100" kern="1200" dirty="0"/>
        </a:p>
      </dsp:txBody>
      <dsp:txXfrm>
        <a:off x="7002155" y="50776"/>
        <a:ext cx="1209202" cy="586359"/>
      </dsp:txXfrm>
    </dsp:sp>
    <dsp:sp modelId="{848930BC-CB82-45D5-8F4B-868338092AF6}">
      <dsp:nvSpPr>
        <dsp:cNvPr id="0" name=""/>
        <dsp:cNvSpPr/>
      </dsp:nvSpPr>
      <dsp:spPr>
        <a:xfrm>
          <a:off x="1249719" y="2867995"/>
          <a:ext cx="498274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498274" y="17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486400" y="2873072"/>
        <a:ext cx="24913" cy="24913"/>
      </dsp:txXfrm>
    </dsp:sp>
    <dsp:sp modelId="{EA5A1B4E-CAB3-4216-8FE5-7951EDA72D87}">
      <dsp:nvSpPr>
        <dsp:cNvPr id="0" name=""/>
        <dsp:cNvSpPr/>
      </dsp:nvSpPr>
      <dsp:spPr>
        <a:xfrm>
          <a:off x="1747994" y="2574107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학점취득 완료</a:t>
          </a:r>
          <a:endParaRPr lang="en-US" altLang="ko-KR" sz="1100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사회봉사 완료</a:t>
          </a:r>
          <a:endParaRPr lang="ko-KR" altLang="en-US" sz="1100" kern="1200" dirty="0"/>
        </a:p>
      </dsp:txBody>
      <dsp:txXfrm>
        <a:off x="1766236" y="2592349"/>
        <a:ext cx="1209202" cy="586359"/>
      </dsp:txXfrm>
    </dsp:sp>
    <dsp:sp modelId="{6B285AA3-F673-4E91-AC27-D802207A6BAC}">
      <dsp:nvSpPr>
        <dsp:cNvPr id="0" name=""/>
        <dsp:cNvSpPr/>
      </dsp:nvSpPr>
      <dsp:spPr>
        <a:xfrm rot="17116623">
          <a:off x="2297278" y="1955866"/>
          <a:ext cx="1891081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1891081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195542" y="1926124"/>
        <a:ext cx="94554" cy="94554"/>
      </dsp:txXfrm>
    </dsp:sp>
    <dsp:sp modelId="{D0C32D7B-1EBB-4F42-9BF5-0CA977A0FA85}">
      <dsp:nvSpPr>
        <dsp:cNvPr id="0" name=""/>
        <dsp:cNvSpPr/>
      </dsp:nvSpPr>
      <dsp:spPr>
        <a:xfrm>
          <a:off x="3491956" y="749851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졸업논문 </a:t>
          </a:r>
          <a:r>
            <a:rPr lang="ko-KR" altLang="en-US" sz="1100" kern="1200" dirty="0" err="1" smtClean="0"/>
            <a:t>미통과</a:t>
          </a:r>
          <a:endParaRPr lang="en-US" altLang="ko-KR" sz="1100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졸업인증 </a:t>
          </a:r>
          <a:r>
            <a:rPr lang="ko-KR" altLang="en-US" sz="1100" kern="1200" dirty="0" err="1" smtClean="0"/>
            <a:t>미제출</a:t>
          </a:r>
          <a:endParaRPr lang="en-US" altLang="ko-KR" sz="1100" kern="1200" dirty="0" smtClean="0"/>
        </a:p>
      </dsp:txBody>
      <dsp:txXfrm>
        <a:off x="3510198" y="768093"/>
        <a:ext cx="1209202" cy="586359"/>
      </dsp:txXfrm>
    </dsp:sp>
    <dsp:sp modelId="{215AB4EB-F360-4A67-8BDE-94835E16C3D1}">
      <dsp:nvSpPr>
        <dsp:cNvPr id="0" name=""/>
        <dsp:cNvSpPr/>
      </dsp:nvSpPr>
      <dsp:spPr>
        <a:xfrm>
          <a:off x="4737643" y="1043738"/>
          <a:ext cx="498274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498274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4974324" y="1048816"/>
        <a:ext cx="24913" cy="24913"/>
      </dsp:txXfrm>
    </dsp:sp>
    <dsp:sp modelId="{60D00BAE-A265-425D-B1BC-7493C1B5A66A}">
      <dsp:nvSpPr>
        <dsp:cNvPr id="0" name=""/>
        <dsp:cNvSpPr/>
      </dsp:nvSpPr>
      <dsp:spPr>
        <a:xfrm>
          <a:off x="5235918" y="749851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수료</a:t>
          </a:r>
          <a:endParaRPr lang="en-US" altLang="ko-KR" sz="1100" kern="1200" dirty="0" smtClean="0"/>
        </a:p>
      </dsp:txBody>
      <dsp:txXfrm>
        <a:off x="5254160" y="768093"/>
        <a:ext cx="1209202" cy="586359"/>
      </dsp:txXfrm>
    </dsp:sp>
    <dsp:sp modelId="{4835F567-2E03-43DE-A7BD-6BE4FEA07D8B}">
      <dsp:nvSpPr>
        <dsp:cNvPr id="0" name=""/>
        <dsp:cNvSpPr/>
      </dsp:nvSpPr>
      <dsp:spPr>
        <a:xfrm>
          <a:off x="2993681" y="2867995"/>
          <a:ext cx="498274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498274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230362" y="2873072"/>
        <a:ext cx="24913" cy="24913"/>
      </dsp:txXfrm>
    </dsp:sp>
    <dsp:sp modelId="{A94794F3-568D-4245-915A-3C5D90B79E0A}">
      <dsp:nvSpPr>
        <dsp:cNvPr id="0" name=""/>
        <dsp:cNvSpPr/>
      </dsp:nvSpPr>
      <dsp:spPr>
        <a:xfrm>
          <a:off x="3491956" y="2574107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졸업논문 완료</a:t>
          </a:r>
          <a:endParaRPr lang="en-US" altLang="ko-KR" sz="1100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졸업인증 완료</a:t>
          </a:r>
          <a:endParaRPr lang="ko-KR" altLang="en-US" sz="1100" kern="1200" dirty="0"/>
        </a:p>
      </dsp:txBody>
      <dsp:txXfrm>
        <a:off x="3510198" y="2592349"/>
        <a:ext cx="1209202" cy="586359"/>
      </dsp:txXfrm>
    </dsp:sp>
    <dsp:sp modelId="{8E12E07E-A313-460E-9520-41B3E7377C43}">
      <dsp:nvSpPr>
        <dsp:cNvPr id="0" name=""/>
        <dsp:cNvSpPr/>
      </dsp:nvSpPr>
      <dsp:spPr>
        <a:xfrm rot="18202097">
          <a:off x="4533819" y="2489702"/>
          <a:ext cx="905923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905923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4964132" y="2484589"/>
        <a:ext cx="45296" cy="45296"/>
      </dsp:txXfrm>
    </dsp:sp>
    <dsp:sp modelId="{42335824-22C6-4560-9526-06CD63549B9C}">
      <dsp:nvSpPr>
        <dsp:cNvPr id="0" name=""/>
        <dsp:cNvSpPr/>
      </dsp:nvSpPr>
      <dsp:spPr>
        <a:xfrm>
          <a:off x="5235918" y="1817523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</a:t>
          </a:r>
          <a:endParaRPr lang="ko-KR" altLang="en-US" sz="1100" kern="1200" dirty="0"/>
        </a:p>
      </dsp:txBody>
      <dsp:txXfrm>
        <a:off x="5254160" y="1835765"/>
        <a:ext cx="1209202" cy="586359"/>
      </dsp:txXfrm>
    </dsp:sp>
    <dsp:sp modelId="{72BB75DC-571C-4C1C-A206-6C4E04275CA8}">
      <dsp:nvSpPr>
        <dsp:cNvPr id="0" name=""/>
        <dsp:cNvSpPr/>
      </dsp:nvSpPr>
      <dsp:spPr>
        <a:xfrm>
          <a:off x="4737643" y="2867995"/>
          <a:ext cx="498274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498274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4974324" y="2873072"/>
        <a:ext cx="24913" cy="24913"/>
      </dsp:txXfrm>
    </dsp:sp>
    <dsp:sp modelId="{F046D16D-F436-40D5-80B6-332B42549445}">
      <dsp:nvSpPr>
        <dsp:cNvPr id="0" name=""/>
        <dsp:cNvSpPr/>
      </dsp:nvSpPr>
      <dsp:spPr>
        <a:xfrm>
          <a:off x="5235918" y="2574107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졸업연기 신청</a:t>
          </a:r>
          <a:endParaRPr lang="ko-KR" altLang="en-US" sz="1100" kern="1200" dirty="0"/>
        </a:p>
      </dsp:txBody>
      <dsp:txXfrm>
        <a:off x="5254160" y="2592349"/>
        <a:ext cx="1209202" cy="586359"/>
      </dsp:txXfrm>
    </dsp:sp>
    <dsp:sp modelId="{A0B316E5-ED0D-4AE4-B6DC-B6E5EE730AE6}">
      <dsp:nvSpPr>
        <dsp:cNvPr id="0" name=""/>
        <dsp:cNvSpPr/>
      </dsp:nvSpPr>
      <dsp:spPr>
        <a:xfrm rot="18216238">
          <a:off x="6280588" y="2493069"/>
          <a:ext cx="900308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900308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6708234" y="2488095"/>
        <a:ext cx="45015" cy="45015"/>
      </dsp:txXfrm>
    </dsp:sp>
    <dsp:sp modelId="{896EC0B9-64FA-47E8-BFE3-1947253A0AD1}">
      <dsp:nvSpPr>
        <dsp:cNvPr id="0" name=""/>
        <dsp:cNvSpPr/>
      </dsp:nvSpPr>
      <dsp:spPr>
        <a:xfrm>
          <a:off x="6979880" y="1824256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졸업연기</a:t>
          </a:r>
          <a:r>
            <a:rPr lang="en-US" altLang="ko-KR" sz="1100" kern="1200" dirty="0" smtClean="0"/>
            <a:t>(</a:t>
          </a:r>
          <a:r>
            <a:rPr lang="ko-KR" altLang="en-US" sz="1100" kern="1200" dirty="0" smtClean="0"/>
            <a:t>수료</a:t>
          </a:r>
          <a:r>
            <a:rPr lang="en-US" altLang="ko-KR" sz="1100" kern="1200" dirty="0" smtClean="0"/>
            <a:t>)</a:t>
          </a: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/>
            <a:t>※ </a:t>
          </a:r>
          <a:r>
            <a:rPr lang="ko-KR" altLang="en-US" sz="1100" kern="1200" dirty="0" smtClean="0"/>
            <a:t>등록금 미납</a:t>
          </a:r>
          <a:endParaRPr lang="ko-KR" altLang="en-US" sz="1100" kern="1200" dirty="0"/>
        </a:p>
      </dsp:txBody>
      <dsp:txXfrm>
        <a:off x="6998122" y="1842498"/>
        <a:ext cx="1209202" cy="586359"/>
      </dsp:txXfrm>
    </dsp:sp>
    <dsp:sp modelId="{B8F9F8EE-CA86-4F39-95C3-2F256E20690D}">
      <dsp:nvSpPr>
        <dsp:cNvPr id="0" name=""/>
        <dsp:cNvSpPr/>
      </dsp:nvSpPr>
      <dsp:spPr>
        <a:xfrm>
          <a:off x="6481605" y="2867995"/>
          <a:ext cx="498274" cy="35068"/>
        </a:xfrm>
        <a:custGeom>
          <a:avLst/>
          <a:gdLst/>
          <a:ahLst/>
          <a:cxnLst/>
          <a:rect l="0" t="0" r="0" b="0"/>
          <a:pathLst>
            <a:path>
              <a:moveTo>
                <a:pt x="0" y="17534"/>
              </a:moveTo>
              <a:lnTo>
                <a:pt x="498274" y="17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6718285" y="2873072"/>
        <a:ext cx="24913" cy="24913"/>
      </dsp:txXfrm>
    </dsp:sp>
    <dsp:sp modelId="{A36E512E-16D3-4410-A977-D12454456532}">
      <dsp:nvSpPr>
        <dsp:cNvPr id="0" name=""/>
        <dsp:cNvSpPr/>
      </dsp:nvSpPr>
      <dsp:spPr>
        <a:xfrm>
          <a:off x="6979880" y="2574107"/>
          <a:ext cx="1245686" cy="622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/>
            <a:t>졸업연기</a:t>
          </a:r>
          <a:r>
            <a:rPr lang="en-US" altLang="ko-KR" sz="1100" kern="1200" dirty="0" smtClean="0"/>
            <a:t>(</a:t>
          </a:r>
          <a:r>
            <a:rPr lang="ko-KR" altLang="en-US" sz="1100" kern="1200" dirty="0" smtClean="0"/>
            <a:t>재학</a:t>
          </a:r>
          <a:r>
            <a:rPr lang="en-US" altLang="ko-KR" sz="1100" kern="1200" dirty="0" smtClean="0"/>
            <a:t>)</a:t>
          </a:r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100" kern="1200" dirty="0" smtClean="0"/>
            <a:t>※ </a:t>
          </a:r>
          <a:r>
            <a:rPr lang="ko-KR" altLang="en-US" sz="1100" kern="1200" dirty="0" smtClean="0"/>
            <a:t>등록금 납부</a:t>
          </a:r>
          <a:endParaRPr lang="ko-KR" altLang="en-US" sz="1100" kern="1200" dirty="0"/>
        </a:p>
      </dsp:txBody>
      <dsp:txXfrm>
        <a:off x="6998122" y="2592349"/>
        <a:ext cx="1209202" cy="586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3D24-DE22-4BBE-9397-BE42FAEE6458}" type="datetimeFigureOut">
              <a:rPr lang="ko-KR" altLang="en-US" smtClean="0"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151B-177C-4EF0-AD97-64360BDC161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79512" y="1196752"/>
            <a:ext cx="8784976" cy="43204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23528" y="4122446"/>
            <a:ext cx="6768752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7326060" y="3356992"/>
            <a:ext cx="1440160" cy="15032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25098" y="548680"/>
            <a:ext cx="5693804" cy="4411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2400" b="1" dirty="0" smtClean="0"/>
              <a:t>최종학기 </a:t>
            </a:r>
            <a:r>
              <a:rPr lang="ko-KR" altLang="en-US" sz="2400" b="1" dirty="0" err="1" smtClean="0"/>
              <a:t>미수료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수료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졸업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졸업연기 구분</a:t>
            </a:r>
            <a:endParaRPr lang="ko-KR" altLang="en-US" sz="24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196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52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최종학기 미수료/수료/졸업/졸업연기 구분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DBP150</dc:creator>
  <cp:lastModifiedBy>user</cp:lastModifiedBy>
  <cp:revision>153</cp:revision>
  <dcterms:created xsi:type="dcterms:W3CDTF">2016-12-20T00:49:29Z</dcterms:created>
  <dcterms:modified xsi:type="dcterms:W3CDTF">2016-12-21T02:52:15Z</dcterms:modified>
</cp:coreProperties>
</file>