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6"/>
  </p:handoutMasterIdLst>
  <p:sldIdLst>
    <p:sldId id="260" r:id="rId2"/>
    <p:sldId id="267" r:id="rId3"/>
    <p:sldId id="272" r:id="rId4"/>
    <p:sldId id="270" r:id="rId5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2020-10-05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2020-2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2020-2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780</TotalTime>
  <Words>49</Words>
  <Application>Microsoft Office PowerPoint</Application>
  <PresentationFormat>화면 슬라이드 쇼(4:3)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휴먼엑스포</vt:lpstr>
      <vt:lpstr>Wingdings</vt:lpstr>
      <vt:lpstr>Wingdings 2</vt:lpstr>
      <vt:lpstr>중앙</vt:lpstr>
      <vt:lpstr>2020-2학기  1차 강의평가 입력 및 확인 절차  [교과목 특성상 강의평가 미실시 과목은 제외]</vt:lpstr>
      <vt:lpstr>2020-2학기  1차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DKU</cp:lastModifiedBy>
  <cp:revision>103</cp:revision>
  <dcterms:created xsi:type="dcterms:W3CDTF">2013-04-12T04:39:26Z</dcterms:created>
  <dcterms:modified xsi:type="dcterms:W3CDTF">2020-10-05T01:26:03Z</dcterms:modified>
</cp:coreProperties>
</file>