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4"/>
  </p:handoutMasterIdLst>
  <p:sldIdLst>
    <p:sldId id="267" r:id="rId2"/>
    <p:sldId id="270" r:id="rId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D8CF-CE25-46A0-99A0-5EE71C317441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35D4-A481-4692-A55F-D85FC0FDC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A863E-9592-4074-A414-74B70AC92F2A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23736"/>
            <a:ext cx="8229600" cy="2948338"/>
          </a:xfrm>
        </p:spPr>
        <p:txBody>
          <a:bodyPr>
            <a:normAutofit/>
          </a:bodyPr>
          <a:lstStyle/>
          <a:p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학 생 용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95536" y="1052736"/>
            <a:ext cx="8423707" cy="5039422"/>
            <a:chOff x="395536" y="1052736"/>
            <a:chExt cx="8423707" cy="5039422"/>
          </a:xfrm>
        </p:grpSpPr>
        <p:pic>
          <p:nvPicPr>
            <p:cNvPr id="1026" name="Picture 2" descr="C:\Users\user\Desktop\수업\강의평가\캡처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052736"/>
              <a:ext cx="8423707" cy="5039422"/>
            </a:xfrm>
            <a:prstGeom prst="rect">
              <a:avLst/>
            </a:prstGeom>
            <a:noFill/>
          </p:spPr>
        </p:pic>
        <p:sp>
          <p:nvSpPr>
            <p:cNvPr id="15" name="직사각형 14"/>
            <p:cNvSpPr/>
            <p:nvPr/>
          </p:nvSpPr>
          <p:spPr>
            <a:xfrm>
              <a:off x="6678894" y="2386204"/>
              <a:ext cx="288032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타원 19"/>
          <p:cNvSpPr/>
          <p:nvPr/>
        </p:nvSpPr>
        <p:spPr>
          <a:xfrm>
            <a:off x="2771800" y="101826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39552" y="3861048"/>
            <a:ext cx="72008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39551" y="3582347"/>
            <a:ext cx="642942" cy="2143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3528" y="2574235"/>
            <a:ext cx="642942" cy="169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59832" y="2348880"/>
            <a:ext cx="504056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51720" y="3501008"/>
            <a:ext cx="6696744" cy="2232248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335077" y="5777271"/>
            <a:ext cx="432995" cy="225356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3DAFFC10-C917-4E06-8460-DAD229D1B75D}"/>
              </a:ext>
            </a:extLst>
          </p:cNvPr>
          <p:cNvSpPr txBox="1">
            <a:spLocks/>
          </p:cNvSpPr>
          <p:nvPr/>
        </p:nvSpPr>
        <p:spPr>
          <a:xfrm>
            <a:off x="157782" y="165502"/>
            <a:ext cx="7222530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</a:t>
            </a:r>
            <a:r>
              <a:rPr lang="ko-KR" altLang="en-US" sz="1400" b="1" dirty="0"/>
              <a:t>☞ 강의평가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입력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951AC1-067C-4E48-9B9C-28B08233C65F}"/>
              </a:ext>
            </a:extLst>
          </p:cNvPr>
          <p:cNvSpPr/>
          <p:nvPr/>
        </p:nvSpPr>
        <p:spPr>
          <a:xfrm>
            <a:off x="2720998" y="1925299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3A66496-8CEB-42DD-8A80-9F0ED87F8D11}"/>
              </a:ext>
            </a:extLst>
          </p:cNvPr>
          <p:cNvSpPr/>
          <p:nvPr/>
        </p:nvSpPr>
        <p:spPr>
          <a:xfrm>
            <a:off x="2259277" y="1925293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841</TotalTime>
  <Words>32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휴먼엑스포</vt:lpstr>
      <vt:lpstr>Wingdings</vt:lpstr>
      <vt:lpstr>Wingdings 2</vt:lpstr>
      <vt:lpstr>중앙</vt:lpstr>
      <vt:lpstr> 1차 강의평가 입력 절차   [학 생 용]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[1단계] 대학홈페이지 웹정보스템 클릭</dc:title>
  <dc:creator>단국대학교</dc:creator>
  <cp:lastModifiedBy> 오연진</cp:lastModifiedBy>
  <cp:revision>109</cp:revision>
  <dcterms:created xsi:type="dcterms:W3CDTF">2013-04-12T04:39:26Z</dcterms:created>
  <dcterms:modified xsi:type="dcterms:W3CDTF">2024-03-27T06:15:11Z</dcterms:modified>
</cp:coreProperties>
</file>