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handoutMasterIdLst>
    <p:handoutMasterId r:id="rId3"/>
  </p:handoutMasterIdLst>
  <p:sldIdLst>
    <p:sldId id="348" r:id="rId2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382E7-66F1-40E9-A3B8-546BA73EBBE2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9FD91-B49F-40B8-A979-9793888C2A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1073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59F-AB62-4A9F-8647-4195E5C938D3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59F-AB62-4A9F-8647-4195E5C938D3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59F-AB62-4A9F-8647-4195E5C938D3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59F-AB62-4A9F-8647-4195E5C938D3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59F-AB62-4A9F-8647-4195E5C938D3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59F-AB62-4A9F-8647-4195E5C938D3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59F-AB62-4A9F-8647-4195E5C938D3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59F-AB62-4A9F-8647-4195E5C938D3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59F-AB62-4A9F-8647-4195E5C938D3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59F-AB62-4A9F-8647-4195E5C938D3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59F-AB62-4A9F-8647-4195E5C938D3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65C559F-AB62-4A9F-8647-4195E5C938D3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706090"/>
          </a:xfrm>
        </p:spPr>
        <p:txBody>
          <a:bodyPr>
            <a:normAutofit/>
          </a:bodyPr>
          <a:lstStyle/>
          <a:p>
            <a:r>
              <a:rPr lang="ko-KR" alt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한국 산업보안연구학회 부회장 이창무 교수 약력</a:t>
            </a:r>
            <a:endParaRPr lang="ko-KR" altLang="en-US" sz="2400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2357430"/>
            <a:ext cx="5390910" cy="4357718"/>
          </a:xfrm>
        </p:spPr>
        <p:txBody>
          <a:bodyPr>
            <a:noAutofit/>
          </a:bodyPr>
          <a:lstStyle/>
          <a:p>
            <a:pPr fontAlgn="base" latinLnBrk="1"/>
            <a:r>
              <a:rPr lang="ko-KR" altLang="en-US" sz="1800" b="1" dirty="0" smtClean="0">
                <a:latin typeface="굴림" pitchFamily="50" charset="-127"/>
                <a:ea typeface="굴림" pitchFamily="50" charset="-127"/>
              </a:rPr>
              <a:t>학력</a:t>
            </a:r>
          </a:p>
          <a:p>
            <a:pPr lvl="0" fontAlgn="base" latinLnBrk="1"/>
            <a:r>
              <a:rPr lang="ko-KR" altLang="en-US" sz="1800" b="1" dirty="0" smtClean="0">
                <a:latin typeface="굴림" pitchFamily="50" charset="-127"/>
                <a:ea typeface="굴림" pitchFamily="50" charset="-127"/>
              </a:rPr>
              <a:t>연세대학교  정치외교학과  졸업</a:t>
            </a:r>
          </a:p>
          <a:p>
            <a:pPr lvl="0" fontAlgn="base" latinLnBrk="1"/>
            <a:r>
              <a:rPr lang="ko-KR" altLang="en-US" sz="1800" b="1" dirty="0" smtClean="0">
                <a:latin typeface="굴림" pitchFamily="50" charset="-127"/>
                <a:ea typeface="굴림" pitchFamily="50" charset="-127"/>
              </a:rPr>
              <a:t>미국 뉴욕시립대학교  형사사법학 석사</a:t>
            </a:r>
            <a:endParaRPr lang="en-US" altLang="ko-KR" sz="1800" b="1" dirty="0" smtClean="0">
              <a:latin typeface="굴림" pitchFamily="50" charset="-127"/>
              <a:ea typeface="굴림" pitchFamily="50" charset="-127"/>
            </a:endParaRPr>
          </a:p>
          <a:p>
            <a:pPr lvl="0" fontAlgn="base" latinLnBrk="1"/>
            <a:r>
              <a:rPr lang="ko-KR" altLang="en-US" sz="1800" b="1" dirty="0" smtClean="0">
                <a:latin typeface="굴림" pitchFamily="50" charset="-127"/>
                <a:ea typeface="굴림" pitchFamily="50" charset="-127"/>
              </a:rPr>
              <a:t>미국 뉴욕시립대학교  형사사법학 박사</a:t>
            </a:r>
          </a:p>
          <a:p>
            <a:pPr fontAlgn="base" latinLnBrk="1"/>
            <a:endParaRPr lang="en-US" altLang="ko-KR" sz="1800" b="1" dirty="0" smtClean="0">
              <a:latin typeface="굴림" pitchFamily="50" charset="-127"/>
              <a:ea typeface="굴림" pitchFamily="50" charset="-127"/>
            </a:endParaRPr>
          </a:p>
          <a:p>
            <a:pPr fontAlgn="base" latinLnBrk="1"/>
            <a:r>
              <a:rPr lang="ko-KR" altLang="en-US" sz="1800" b="1" dirty="0" smtClean="0">
                <a:latin typeface="굴림" pitchFamily="50" charset="-127"/>
                <a:ea typeface="굴림" pitchFamily="50" charset="-127"/>
              </a:rPr>
              <a:t>주요 경력</a:t>
            </a:r>
            <a:endParaRPr lang="en-US" altLang="ko-KR" sz="1800" b="1" dirty="0" smtClean="0">
              <a:latin typeface="굴림" pitchFamily="50" charset="-127"/>
              <a:ea typeface="굴림" pitchFamily="50" charset="-127"/>
            </a:endParaRPr>
          </a:p>
          <a:p>
            <a:pPr fontAlgn="base" latinLnBrk="1"/>
            <a:r>
              <a:rPr lang="ko-KR" altLang="en-US" sz="1800" b="1" smtClean="0">
                <a:latin typeface="굴림" pitchFamily="50" charset="-127"/>
                <a:ea typeface="굴림" pitchFamily="50" charset="-127"/>
              </a:rPr>
              <a:t>한남대학교 </a:t>
            </a:r>
            <a:r>
              <a:rPr lang="ko-KR" altLang="en-US" sz="1800" b="1" dirty="0" smtClean="0">
                <a:latin typeface="굴림" pitchFamily="50" charset="-127"/>
                <a:ea typeface="굴림" pitchFamily="50" charset="-127"/>
              </a:rPr>
              <a:t>경찰행정학과 교수</a:t>
            </a:r>
          </a:p>
          <a:p>
            <a:pPr fontAlgn="base" latinLnBrk="1"/>
            <a:r>
              <a:rPr lang="ko-KR" altLang="en-US" sz="1800" b="1" dirty="0" smtClean="0">
                <a:latin typeface="굴림" pitchFamily="50" charset="-127"/>
                <a:ea typeface="굴림" pitchFamily="50" charset="-127"/>
              </a:rPr>
              <a:t>한국 산업보안연구학회 부회장</a:t>
            </a:r>
          </a:p>
          <a:p>
            <a:pPr fontAlgn="base" latinLnBrk="1"/>
            <a:r>
              <a:rPr lang="ko-KR" altLang="en-US" sz="1800" b="1" dirty="0" smtClean="0">
                <a:latin typeface="굴림" pitchFamily="50" charset="-127"/>
                <a:ea typeface="굴림" pitchFamily="50" charset="-127"/>
              </a:rPr>
              <a:t>한국 경찰연구학회 회장</a:t>
            </a:r>
          </a:p>
          <a:p>
            <a:pPr fontAlgn="base" latinLnBrk="1"/>
            <a:r>
              <a:rPr lang="ko-KR" altLang="en-US" sz="1800" b="1" dirty="0" smtClean="0">
                <a:latin typeface="굴림" pitchFamily="50" charset="-127"/>
                <a:ea typeface="굴림" pitchFamily="50" charset="-127"/>
              </a:rPr>
              <a:t>한국 공안행정학회 부회장</a:t>
            </a:r>
            <a:endParaRPr lang="en-US" altLang="ko-KR" sz="1800" b="1" dirty="0" smtClean="0">
              <a:latin typeface="굴림" pitchFamily="50" charset="-127"/>
              <a:ea typeface="굴림" pitchFamily="50" charset="-127"/>
            </a:endParaRPr>
          </a:p>
          <a:p>
            <a:pPr fontAlgn="base" latinLnBrk="1"/>
            <a:r>
              <a:rPr lang="ko-KR" altLang="en-US" sz="1800" b="1" dirty="0" smtClean="0">
                <a:latin typeface="굴림" pitchFamily="50" charset="-127"/>
                <a:ea typeface="굴림" pitchFamily="50" charset="-127"/>
              </a:rPr>
              <a:t>아시아 경찰학회 회장</a:t>
            </a:r>
          </a:p>
          <a:p>
            <a:pPr>
              <a:buFont typeface="Wingdings" pitchFamily="2" charset="2"/>
              <a:buChar char="§"/>
            </a:pPr>
            <a:endParaRPr lang="en-US" altLang="ko-KR" sz="1600" dirty="0" smtClean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0" y="285728"/>
            <a:ext cx="9144000" cy="1071570"/>
          </a:xfrm>
          <a:prstGeom prst="rect">
            <a:avLst/>
          </a:prstGeom>
          <a:solidFill>
            <a:srgbClr val="0070C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5922" y="285728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전문가 초청 특강</a:t>
            </a:r>
            <a:endParaRPr lang="ko-KR" alt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함초롬바탕" pitchFamily="18" charset="-127"/>
              <a:ea typeface="함초롬바탕" pitchFamily="18" charset="-127"/>
              <a:cs typeface="함초롬바탕" pitchFamily="18" charset="-127"/>
            </a:endParaRPr>
          </a:p>
        </p:txBody>
      </p:sp>
      <p:pic>
        <p:nvPicPr>
          <p:cNvPr id="2050" name="Picture 2" descr="이창무 교수 사진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714620"/>
            <a:ext cx="2286016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2546</TotalTime>
  <Words>38</Words>
  <Application>Microsoft Office PowerPoint</Application>
  <PresentationFormat>화면 슬라이드 쇼(4:3)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Thatch</vt:lpstr>
      <vt:lpstr>한국 산업보안연구학회 부회장 이창무 교수 약력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국제인도법의 실제적 적용 - 크메르루주 국제전범재판소를 중심으로 -</dc:title>
  <dc:creator>CCH</dc:creator>
  <cp:lastModifiedBy>User</cp:lastModifiedBy>
  <cp:revision>221</cp:revision>
  <cp:lastPrinted>2012-10-08T06:53:14Z</cp:lastPrinted>
  <dcterms:modified xsi:type="dcterms:W3CDTF">2014-02-04T01:10:27Z</dcterms:modified>
</cp:coreProperties>
</file>