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39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62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80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21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91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63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06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4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11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1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0A65-921C-4C3B-9520-E10BBB07F390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63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7340" y="263611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2659" y="3974757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6249" y="1884406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③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클릭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340" y="2992396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④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4215" y="3429000"/>
            <a:ext cx="441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⑤ </a:t>
            </a:r>
            <a:r>
              <a:rPr lang="ko-KR" altLang="en-US" sz="1050" b="1" dirty="0" smtClean="0">
                <a:solidFill>
                  <a:srgbClr val="FF0000"/>
                </a:solidFill>
              </a:rPr>
              <a:t>심리상담</a:t>
            </a:r>
            <a:r>
              <a:rPr lang="en-US" altLang="ko-KR" sz="105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050" b="1" dirty="0" err="1" smtClean="0">
                <a:solidFill>
                  <a:srgbClr val="FF0000"/>
                </a:solidFill>
              </a:rPr>
              <a:t>학습컨설팅</a:t>
            </a:r>
            <a:r>
              <a:rPr lang="en-US" altLang="ko-KR" sz="105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050" b="1" dirty="0" err="1" smtClean="0">
                <a:solidFill>
                  <a:srgbClr val="FF0000"/>
                </a:solidFill>
              </a:rPr>
              <a:t>진로컨설팅</a:t>
            </a:r>
            <a:r>
              <a:rPr lang="ko-KR" altLang="en-US" sz="1050" b="1" dirty="0" smtClean="0">
                <a:solidFill>
                  <a:srgbClr val="FF0000"/>
                </a:solidFill>
              </a:rPr>
              <a:t> 중 최소 </a:t>
            </a:r>
            <a:r>
              <a:rPr lang="en-US" altLang="ko-KR" sz="105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050" b="1" dirty="0" smtClean="0">
                <a:solidFill>
                  <a:srgbClr val="FF0000"/>
                </a:solidFill>
              </a:rPr>
              <a:t>개 선택 후 신청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5351" y="2901780"/>
            <a:ext cx="244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⑦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만족도설문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참여 이수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이수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완료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7956" y="2981415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⑥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만족도설문기간에 참여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1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</cp:revision>
  <dcterms:created xsi:type="dcterms:W3CDTF">2023-08-30T02:21:40Z</dcterms:created>
  <dcterms:modified xsi:type="dcterms:W3CDTF">2023-08-30T02:22:04Z</dcterms:modified>
</cp:coreProperties>
</file>