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28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913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12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61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063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896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89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70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0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57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F02A-178E-4684-BA1E-4EEB8C3D0993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3DC7-DF52-48A4-B70A-A8DCFD44F2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89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4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“</a:t>
            </a:r>
            <a:r>
              <a:rPr lang="ko-KR" altLang="en-US" sz="32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한국사능력검정시험</a:t>
            </a:r>
            <a:r>
              <a:rPr lang="en-US" altLang="ko-KR" sz="32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 </a:t>
            </a:r>
            <a:r>
              <a:rPr lang="ko-KR" altLang="en-US" sz="32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대비 특강 안내</a:t>
            </a:r>
            <a:endParaRPr lang="en-US" altLang="ko-KR" sz="32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512" y="692115"/>
            <a:ext cx="8784976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79512" y="836712"/>
            <a:ext cx="1224136" cy="3600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강의 목표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231" y="1196752"/>
            <a:ext cx="46666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1. 5.24(</a:t>
            </a:r>
            <a:r>
              <a:rPr lang="ko-KR" altLang="en-US" sz="1400" dirty="0" smtClean="0"/>
              <a:t>토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시행 </a:t>
            </a:r>
            <a:r>
              <a:rPr lang="en-US" altLang="ko-KR" sz="1400" dirty="0" smtClean="0"/>
              <a:t> “</a:t>
            </a:r>
            <a:r>
              <a:rPr lang="en-US" altLang="ko-KR" sz="1400" b="1" dirty="0" smtClean="0"/>
              <a:t>23</a:t>
            </a:r>
            <a:r>
              <a:rPr lang="ko-KR" altLang="en-US" sz="1400" b="1" dirty="0" smtClean="0"/>
              <a:t>회 한국사능력검정시험</a:t>
            </a:r>
            <a:r>
              <a:rPr lang="en-US" altLang="ko-KR" sz="1400" dirty="0" smtClean="0"/>
              <a:t>”</a:t>
            </a:r>
            <a:r>
              <a:rPr lang="ko-KR" altLang="en-US" sz="1400" dirty="0" smtClean="0"/>
              <a:t> 대비  특강</a:t>
            </a:r>
            <a:endParaRPr lang="en-US" altLang="ko-KR" sz="1400" dirty="0" smtClean="0"/>
          </a:p>
          <a:p>
            <a:r>
              <a:rPr lang="en-US" altLang="ko-KR" sz="1200" b="1" dirty="0" smtClean="0">
                <a:solidFill>
                  <a:srgbClr val="FF0000"/>
                </a:solidFill>
              </a:rPr>
              <a:t>                  (23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회 시험 접수 중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4.15~5.6(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화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)18:00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까지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60647" y="1681063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400" dirty="0"/>
              <a:t>2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한국사 </a:t>
            </a:r>
            <a:r>
              <a:rPr lang="ko-KR" altLang="en-US" sz="1400" dirty="0"/>
              <a:t>능력 검정 시험 </a:t>
            </a:r>
            <a:r>
              <a:rPr lang="en-US" altLang="ko-KR" sz="1400" dirty="0"/>
              <a:t>2</a:t>
            </a:r>
            <a:r>
              <a:rPr lang="ko-KR" altLang="en-US" sz="1400" dirty="0"/>
              <a:t>급 이상 취득을 목표로 고급 문제에 맞춘 특강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79512" y="4509120"/>
            <a:ext cx="1944216" cy="3600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강의 참여 신청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971600" y="5497487"/>
            <a:ext cx="7632848" cy="307777"/>
            <a:chOff x="827584" y="3284984"/>
            <a:chExt cx="7632848" cy="307777"/>
          </a:xfrm>
        </p:grpSpPr>
        <p:sp>
          <p:nvSpPr>
            <p:cNvPr id="15" name="TextBox 14"/>
            <p:cNvSpPr txBox="1"/>
            <p:nvPr/>
          </p:nvSpPr>
          <p:spPr>
            <a:xfrm>
              <a:off x="827584" y="3284984"/>
              <a:ext cx="34135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dirty="0" err="1" smtClean="0"/>
                <a:t>취업진로처</a:t>
              </a:r>
              <a:r>
                <a:rPr lang="ko-KR" altLang="en-US" sz="1400" b="1" dirty="0" smtClean="0"/>
                <a:t> 홈페이지</a:t>
              </a:r>
              <a:r>
                <a:rPr lang="en-US" altLang="ko-KR" sz="1400" dirty="0" smtClean="0"/>
                <a:t>(job.dankook.ac.kr)</a:t>
              </a:r>
              <a:endParaRPr lang="ko-KR" altLang="en-US" sz="1400" dirty="0"/>
            </a:p>
          </p:txBody>
        </p:sp>
        <p:sp>
          <p:nvSpPr>
            <p:cNvPr id="16" name="오른쪽 화살표 15"/>
            <p:cNvSpPr/>
            <p:nvPr/>
          </p:nvSpPr>
          <p:spPr>
            <a:xfrm>
              <a:off x="4169139" y="3356992"/>
              <a:ext cx="258845" cy="206152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27984" y="3284984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smtClean="0"/>
                <a:t>취업교육프로그램</a:t>
              </a:r>
              <a:endParaRPr lang="ko-KR" alt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28184" y="3284984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smtClean="0"/>
                <a:t>한국사특강</a:t>
              </a:r>
              <a:endParaRPr lang="ko-KR" alt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7621" y="328498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smtClean="0"/>
                <a:t>신청하기</a:t>
              </a:r>
              <a:endParaRPr lang="ko-KR" altLang="en-US" sz="1400" dirty="0"/>
            </a:p>
          </p:txBody>
        </p:sp>
        <p:sp>
          <p:nvSpPr>
            <p:cNvPr id="20" name="오른쪽 화살표 19"/>
            <p:cNvSpPr/>
            <p:nvPr/>
          </p:nvSpPr>
          <p:spPr>
            <a:xfrm>
              <a:off x="6012160" y="3356992"/>
              <a:ext cx="258845" cy="206152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오른쪽 화살표 20"/>
            <p:cNvSpPr/>
            <p:nvPr/>
          </p:nvSpPr>
          <p:spPr>
            <a:xfrm>
              <a:off x="7308304" y="3356992"/>
              <a:ext cx="258845" cy="206152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모서리가 둥근 직사각형 22"/>
          <p:cNvSpPr/>
          <p:nvPr/>
        </p:nvSpPr>
        <p:spPr>
          <a:xfrm>
            <a:off x="179512" y="2060848"/>
            <a:ext cx="1224136" cy="3600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강의 계획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11560" y="2420888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400" dirty="0" smtClean="0"/>
              <a:t>1. </a:t>
            </a:r>
            <a:r>
              <a:rPr lang="ko-KR" altLang="en-US" sz="1400" dirty="0" err="1" smtClean="0"/>
              <a:t>특강일시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 marL="342900" indent="-342900" fontAlgn="base">
              <a:buAutoNum type="arabicPeriod"/>
            </a:pPr>
            <a:endParaRPr lang="en-US" altLang="ko-KR" sz="1400" dirty="0"/>
          </a:p>
          <a:p>
            <a:pPr marL="342900" indent="-342900" fontAlgn="base">
              <a:buAutoNum type="arabicPeriod"/>
            </a:pPr>
            <a:endParaRPr lang="en-US" altLang="ko-KR" sz="1400" dirty="0" smtClean="0"/>
          </a:p>
          <a:p>
            <a:pPr marL="342900" indent="-342900" fontAlgn="base">
              <a:buAutoNum type="arabicPeriod"/>
            </a:pPr>
            <a:endParaRPr lang="en-US" altLang="ko-KR" sz="1400" dirty="0"/>
          </a:p>
          <a:p>
            <a:pPr marL="342900" indent="-342900" fontAlgn="base">
              <a:buAutoNum type="arabicPeriod"/>
            </a:pPr>
            <a:endParaRPr lang="en-US" altLang="ko-KR" sz="1400" dirty="0" smtClean="0"/>
          </a:p>
          <a:p>
            <a:pPr fontAlgn="base"/>
            <a:endParaRPr lang="en-US" altLang="ko-KR" sz="1400" dirty="0"/>
          </a:p>
          <a:p>
            <a:pPr fontAlgn="base"/>
            <a:r>
              <a:rPr lang="en-US" altLang="ko-KR" sz="1400" dirty="0" smtClean="0"/>
              <a:t>2. </a:t>
            </a:r>
            <a:r>
              <a:rPr lang="ko-KR" altLang="en-US" sz="1400" dirty="0" smtClean="0"/>
              <a:t>수업시간 </a:t>
            </a:r>
            <a:r>
              <a:rPr lang="en-US" altLang="ko-KR" sz="1400" dirty="0"/>
              <a:t>: </a:t>
            </a:r>
            <a:r>
              <a:rPr lang="ko-KR" altLang="en-US" sz="1400" dirty="0" smtClean="0"/>
              <a:t>총 </a:t>
            </a:r>
            <a:r>
              <a:rPr lang="en-US" altLang="ko-KR" sz="1400" dirty="0"/>
              <a:t>20</a:t>
            </a:r>
            <a:r>
              <a:rPr lang="ko-KR" altLang="en-US" sz="1400" dirty="0"/>
              <a:t>시간 수업</a:t>
            </a:r>
          </a:p>
          <a:p>
            <a:pPr fontAlgn="base"/>
            <a:r>
              <a:rPr lang="en-US" altLang="ko-KR" sz="1400" dirty="0" smtClean="0"/>
              <a:t>3. </a:t>
            </a:r>
            <a:r>
              <a:rPr lang="ko-KR" altLang="en-US" sz="1400" dirty="0" smtClean="0"/>
              <a:t>교재 및 장소는 추후 안내</a:t>
            </a:r>
            <a:r>
              <a:rPr lang="en-US" altLang="ko-KR" sz="1400" dirty="0" smtClean="0"/>
              <a:t>(SMS) - </a:t>
            </a:r>
            <a:r>
              <a:rPr lang="ko-KR" altLang="en-US" sz="1400" dirty="0" smtClean="0"/>
              <a:t>신청자에 </a:t>
            </a:r>
            <a:r>
              <a:rPr lang="ko-KR" altLang="en-US" sz="1400" dirty="0" smtClean="0"/>
              <a:t>한함 </a:t>
            </a:r>
            <a:endParaRPr lang="en-US" altLang="ko-KR" sz="1400" dirty="0" smtClean="0"/>
          </a:p>
          <a:p>
            <a:pPr fontAlgn="base"/>
            <a:r>
              <a:rPr lang="en-US" altLang="ko-KR" sz="1400" dirty="0" smtClean="0">
                <a:solidFill>
                  <a:srgbClr val="FF0000"/>
                </a:solidFill>
              </a:rPr>
              <a:t>4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.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학생 부담금 있음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교재비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10,000~15,000</a:t>
            </a:r>
            <a:r>
              <a:rPr lang="ko-KR" altLang="en-US" sz="1400" b="1" dirty="0">
                <a:solidFill>
                  <a:srgbClr val="FF0000"/>
                </a:solidFill>
              </a:rPr>
              <a:t>원</a:t>
            </a:r>
            <a:r>
              <a:rPr lang="en-US" altLang="ko-KR" sz="1400" b="1" dirty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56596"/>
              </p:ext>
            </p:extLst>
          </p:nvPr>
        </p:nvGraphicFramePr>
        <p:xfrm>
          <a:off x="899592" y="2708920"/>
          <a:ext cx="6408712" cy="838962"/>
        </p:xfrm>
        <a:graphic>
          <a:graphicData uri="http://schemas.openxmlformats.org/drawingml/2006/table">
            <a:tbl>
              <a:tblPr/>
              <a:tblGrid>
                <a:gridCol w="1602178"/>
                <a:gridCol w="1602178"/>
                <a:gridCol w="1602178"/>
                <a:gridCol w="1602178"/>
              </a:tblGrid>
              <a:tr h="15011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화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수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목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011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5.12</a:t>
                      </a:r>
                      <a:r>
                        <a:rPr lang="en-US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18:00~20:00(2h</a:t>
                      </a: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5.13 18:00~20:00(2h)</a:t>
                      </a:r>
                      <a:endParaRPr 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5.14 18:00~21:00(3h)</a:t>
                      </a:r>
                      <a:endParaRPr 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5.15 18:00~21:00(3h)</a:t>
                      </a:r>
                      <a:endParaRPr 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1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5.19 </a:t>
                      </a: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18:00~20:00(2h)</a:t>
                      </a:r>
                      <a:endParaRPr 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5.20 18:00~20:00(2h)</a:t>
                      </a:r>
                      <a:endParaRPr 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5.21 18:00~21:00(3h)</a:t>
                      </a:r>
                      <a:endParaRPr 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5.22 18:00~21:00(3h)</a:t>
                      </a:r>
                      <a:endParaRPr lang="en-US" sz="105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-31846" y="638132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err="1" smtClean="0"/>
              <a:t>취</a:t>
            </a:r>
            <a:r>
              <a:rPr lang="ko-KR" altLang="en-US" sz="2000" b="1" dirty="0" smtClean="0"/>
              <a:t>  업  진  </a:t>
            </a:r>
            <a:r>
              <a:rPr lang="ko-KR" altLang="en-US" sz="2000" b="1" dirty="0" err="1" smtClean="0"/>
              <a:t>로</a:t>
            </a:r>
            <a:r>
              <a:rPr lang="ko-KR" altLang="en-US" sz="2000" b="1" dirty="0" smtClean="0"/>
              <a:t>  처</a:t>
            </a:r>
            <a:endParaRPr lang="ko-KR" alt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171436" y="4921423"/>
            <a:ext cx="3155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*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신청자가 적을 경우 취소될 수 있음 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584" y="6001543"/>
            <a:ext cx="1965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*</a:t>
            </a:r>
            <a:r>
              <a:rPr lang="ko-KR" altLang="en-US" sz="1400" b="1" dirty="0" smtClean="0"/>
              <a:t>문의</a:t>
            </a:r>
            <a:r>
              <a:rPr lang="en-US" altLang="ko-KR" sz="1400" b="1" dirty="0" smtClean="0"/>
              <a:t>:031-8005-2516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27584" y="4921423"/>
            <a:ext cx="3321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*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신청기간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2014.4.21 ~ 2014.5.2(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금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584" y="5209455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* </a:t>
            </a:r>
            <a:r>
              <a:rPr lang="ko-KR" altLang="en-US" sz="1400" b="1" dirty="0" smtClean="0"/>
              <a:t>신청방법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507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155</Words>
  <Application>Microsoft Office PowerPoint</Application>
  <PresentationFormat>화면 슬라이드 쇼(4:3)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취업진로팀</dc:creator>
  <cp:lastModifiedBy>취업진로팀</cp:lastModifiedBy>
  <cp:revision>7</cp:revision>
  <dcterms:created xsi:type="dcterms:W3CDTF">2014-04-21T04:12:53Z</dcterms:created>
  <dcterms:modified xsi:type="dcterms:W3CDTF">2014-04-21T05:48:15Z</dcterms:modified>
</cp:coreProperties>
</file>