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70" r:id="rId3"/>
    <p:sldId id="280" r:id="rId4"/>
    <p:sldId id="273" r:id="rId5"/>
    <p:sldId id="272" r:id="rId6"/>
    <p:sldId id="263" r:id="rId7"/>
    <p:sldId id="267" r:id="rId8"/>
    <p:sldId id="264" r:id="rId9"/>
    <p:sldId id="274" r:id="rId10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100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34599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55002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25600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497767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559623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코로나</a:t>
            </a:r>
            <a:r>
              <a:rPr lang="en-US" altLang="ko-KR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19 </a:t>
            </a:r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백신 예방접종 관련 각종 안내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7668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kumimoji="0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ko-KR" altLang="en-US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학생 안내용</a:t>
            </a: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63163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05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200263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844487" y="493858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4898311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F5A3176-9AD8-4412-89C7-C1D2972EDAD5}"/>
              </a:ext>
            </a:extLst>
          </p:cNvPr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93F294-9A08-4119-AD40-E74EFA967D65}"/>
              </a:ext>
            </a:extLst>
          </p:cNvPr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B070E0AE-77C1-45CC-8E51-6EA343332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3073"/>
              </p:ext>
            </p:extLst>
          </p:nvPr>
        </p:nvGraphicFramePr>
        <p:xfrm>
          <a:off x="312598" y="902766"/>
          <a:ext cx="8424936" cy="4868661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58933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53615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7073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111234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5E6FB65-6C67-43CD-9937-F3A9969B5557}"/>
              </a:ext>
            </a:extLst>
          </p:cNvPr>
          <p:cNvSpPr txBox="1"/>
          <p:nvPr/>
        </p:nvSpPr>
        <p:spPr>
          <a:xfrm>
            <a:off x="240589" y="5771427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두통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장염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안과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>
                <a:solidFill>
                  <a:srgbClr val="FF0000"/>
                </a:solidFill>
              </a:rPr>
              <a:t>)</a:t>
            </a:r>
            <a:r>
              <a:rPr lang="ko-KR" altLang="en-US" sz="1100" b="1" dirty="0">
                <a:solidFill>
                  <a:srgbClr val="FF0000"/>
                </a:solidFill>
              </a:rPr>
              <a:t>는 사유 불가함</a:t>
            </a:r>
          </a:p>
        </p:txBody>
      </p:sp>
    </p:spTree>
    <p:extLst>
      <p:ext uri="{BB962C8B-B14F-4D97-AF65-F5344CB8AC3E}">
        <p14:creationId xmlns:p14="http://schemas.microsoft.com/office/powerpoint/2010/main" val="202149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9BB583-ACAF-40DD-8539-B1491DB0C6B1}"/>
              </a:ext>
            </a:extLst>
          </p:cNvPr>
          <p:cNvSpPr txBox="1"/>
          <p:nvPr/>
        </p:nvSpPr>
        <p:spPr>
          <a:xfrm>
            <a:off x="246455" y="2752116"/>
            <a:ext cx="2505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코로나</a:t>
            </a:r>
            <a:r>
              <a:rPr lang="en-US" altLang="ko-KR" sz="1400" dirty="0"/>
              <a:t>19 </a:t>
            </a:r>
            <a:r>
              <a:rPr lang="ko-KR" altLang="en-US" sz="1400" dirty="0" err="1"/>
              <a:t>감염병</a:t>
            </a:r>
            <a:r>
              <a:rPr lang="ko-KR" altLang="en-US" sz="1400" dirty="0"/>
              <a:t> 관련 사유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A5DA1C-E9FE-4A3D-8535-BCD6615ECAE0}"/>
              </a:ext>
            </a:extLst>
          </p:cNvPr>
          <p:cNvSpPr txBox="1"/>
          <p:nvPr/>
        </p:nvSpPr>
        <p:spPr>
          <a:xfrm>
            <a:off x="251520" y="779664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771365FC-9200-418B-B144-DFDBE1D6A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61059"/>
              </p:ext>
            </p:extLst>
          </p:nvPr>
        </p:nvGraphicFramePr>
        <p:xfrm>
          <a:off x="261100" y="1130010"/>
          <a:ext cx="8424936" cy="129087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grpSp>
        <p:nvGrpSpPr>
          <p:cNvPr id="23" name="그룹 22">
            <a:extLst>
              <a:ext uri="{FF2B5EF4-FFF2-40B4-BE49-F238E27FC236}">
                <a16:creationId xmlns:a16="http://schemas.microsoft.com/office/drawing/2014/main" id="{B7F5D39F-7F52-45B1-8BD1-400BFBA5FC71}"/>
              </a:ext>
            </a:extLst>
          </p:cNvPr>
          <p:cNvGrpSpPr/>
          <p:nvPr/>
        </p:nvGrpSpPr>
        <p:grpSpPr>
          <a:xfrm>
            <a:off x="179512" y="5302379"/>
            <a:ext cx="6753168" cy="1196540"/>
            <a:chOff x="203888" y="3192577"/>
            <a:chExt cx="6753168" cy="694664"/>
          </a:xfrm>
        </p:grpSpPr>
        <p:sp>
          <p:nvSpPr>
            <p:cNvPr id="24" name="TextBox 23"/>
            <p:cNvSpPr txBox="1"/>
            <p:nvPr/>
          </p:nvSpPr>
          <p:spPr>
            <a:xfrm>
              <a:off x="203888" y="3735361"/>
              <a:ext cx="6175088" cy="151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코로나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19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확진환자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및 백신접종 후 이상반응 발생자의 경우 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100" b="1">
                  <a:solidFill>
                    <a:srgbClr val="FF0000"/>
                  </a:solidFill>
                </a:rPr>
                <a:t>주 </a:t>
              </a:r>
              <a:r>
                <a:rPr lang="ko-KR" altLang="en-US" sz="1100" b="1" smtClean="0">
                  <a:solidFill>
                    <a:srgbClr val="FF0000"/>
                  </a:solidFill>
                </a:rPr>
                <a:t>초과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결석 시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질병휴학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권장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2680" y="3192577"/>
              <a:ext cx="67443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위 사항은 질병관리청 안내지침사항을 적용했으며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,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추후 해당 기관의 기준 변경에 따라 변동 가능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ADA30AB-4778-40B6-9D3F-E7F759BC54A5}"/>
                </a:ext>
              </a:extLst>
            </p:cNvPr>
            <p:cNvSpPr txBox="1"/>
            <p:nvPr/>
          </p:nvSpPr>
          <p:spPr>
            <a:xfrm>
              <a:off x="203888" y="3554638"/>
              <a:ext cx="5880284" cy="15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smtClean="0">
                  <a:solidFill>
                    <a:srgbClr val="FF0000"/>
                  </a:solidFill>
                </a:rPr>
                <a:t>신속항원검사 시 의료기관에서 발급한 검사 확인서도 유고결석 증빙자료로 신청 가능</a:t>
              </a:r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ADA30AB-4778-40B6-9D3F-E7F759BC54A5}"/>
              </a:ext>
            </a:extLst>
          </p:cNvPr>
          <p:cNvSpPr txBox="1"/>
          <p:nvPr/>
        </p:nvSpPr>
        <p:spPr>
          <a:xfrm>
            <a:off x="188304" y="5598720"/>
            <a:ext cx="58802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>
                <a:solidFill>
                  <a:srgbClr val="FF0000"/>
                </a:solidFill>
              </a:rPr>
              <a:t>※ </a:t>
            </a:r>
            <a:r>
              <a:rPr lang="ko-KR" altLang="en-US" sz="1100" b="1" smtClean="0">
                <a:solidFill>
                  <a:srgbClr val="FF0000"/>
                </a:solidFill>
              </a:rPr>
              <a:t>신속항원검사 및 자가진단키트에서 양성반응 시 당일 </a:t>
            </a:r>
            <a:r>
              <a:rPr lang="en-US" altLang="ko-KR" sz="1100" b="1" smtClean="0">
                <a:solidFill>
                  <a:srgbClr val="FF0000"/>
                </a:solidFill>
              </a:rPr>
              <a:t>PCR</a:t>
            </a:r>
            <a:r>
              <a:rPr lang="ko-KR" altLang="en-US" sz="1100" b="1" smtClean="0">
                <a:solidFill>
                  <a:srgbClr val="FF0000"/>
                </a:solidFill>
              </a:rPr>
              <a:t>검사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533790"/>
              </p:ext>
            </p:extLst>
          </p:nvPr>
        </p:nvGraphicFramePr>
        <p:xfrm>
          <a:off x="261100" y="3178636"/>
          <a:ext cx="8424936" cy="197334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998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확진자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양성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입원치료 및 격리해제 기간 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확진판정 문자메시지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시행자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결과 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확인 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문자메시지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  <a:tr h="474102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 및 호흡기 증상 등으로 인한</a:t>
                      </a:r>
                      <a:endParaRPr lang="en-US" altLang="ko-KR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자가진단 키드 사용자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약국 영수증 중 택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19148094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ko-KR" altLang="en-US" sz="1100" kern="0" spc="-50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사실증명서류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예방접종내역 확인서 등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052986923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후 이상반응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발생자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진단서 또는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입원확인서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668083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86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4682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사유발생 전이나 사유종료일로부터</a:t>
            </a:r>
            <a:r>
              <a:rPr lang="en-US" altLang="ko-KR" sz="1400" b="1" dirty="0"/>
              <a:t> 14</a:t>
            </a:r>
            <a:r>
              <a:rPr lang="ko-KR" altLang="en-US" sz="1400" b="1" dirty="0"/>
              <a:t>일 이내에 신청하여야 하며 해당 기간 이후에는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/>
              <a:t>인정 사유의 효력 상실함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변조행위에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</a:t>
            </a:r>
            <a:r>
              <a:rPr lang="ko-KR" altLang="en-US" sz="1400" b="1" dirty="0" err="1"/>
              <a:t>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사회적 거리두기 단계에 따른 원격수업도 유고결석 출석인정 신청 가능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유고결석 출석인정은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신청 및 승인은 성적공시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입력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기간 종료일</a:t>
            </a:r>
            <a:r>
              <a:rPr lang="en-US" altLang="ko-KR" sz="1400" b="1"/>
              <a:t>[</a:t>
            </a:r>
            <a:r>
              <a:rPr lang="en-US" altLang="ko-KR" sz="1400" b="1" smtClean="0"/>
              <a:t>2022.06.30.(</a:t>
            </a:r>
            <a:r>
              <a:rPr lang="ko-KR" altLang="en-US" sz="1400" b="1" smtClean="0"/>
              <a:t>목</a:t>
            </a:r>
            <a:r>
              <a:rPr lang="en-US" altLang="ko-KR" sz="1400" b="1" smtClean="0"/>
              <a:t>)]</a:t>
            </a:r>
            <a:r>
              <a:rPr lang="ko-KR" altLang="en-US" sz="1400" b="1" dirty="0"/>
              <a:t>까지 가능함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강사와 승인이 어려울 수 있으므로 종강 전까지 권장함</a:t>
            </a:r>
          </a:p>
          <a:p>
            <a:pPr fontAlgn="base">
              <a:lnSpc>
                <a:spcPct val="150000"/>
              </a:lnSpc>
            </a:pP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0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70409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53294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>
                <a:solidFill>
                  <a:schemeClr val="tx1"/>
                </a:solidFill>
              </a:rPr>
              <a:t>-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◈ </a:t>
            </a:r>
            <a:r>
              <a:rPr lang="ko-KR" altLang="en-US" sz="1400" b="1">
                <a:solidFill>
                  <a:schemeClr val="tx1"/>
                </a:solidFill>
              </a:rPr>
              <a:t>출석인정 </a:t>
            </a:r>
            <a:r>
              <a:rPr lang="ko-KR" altLang="en-US" sz="1400" b="1" dirty="0">
                <a:solidFill>
                  <a:schemeClr val="tx1"/>
                </a:solidFill>
              </a:rPr>
              <a:t>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>
                <a:solidFill>
                  <a:schemeClr val="tx1"/>
                </a:solidFill>
              </a:rPr>
              <a:t> 전 또는 </a:t>
            </a:r>
            <a:r>
              <a:rPr lang="ko-KR" altLang="en-US" sz="1400" b="1">
                <a:solidFill>
                  <a:schemeClr val="tx1"/>
                </a:solidFill>
              </a:rPr>
              <a:t>사유종료일로부터 </a:t>
            </a:r>
            <a:r>
              <a:rPr lang="en-US" altLang="ko-KR" sz="1400" b="1">
                <a:solidFill>
                  <a:schemeClr val="tx1"/>
                </a:solidFill>
              </a:rPr>
              <a:t>14</a:t>
            </a:r>
            <a:r>
              <a:rPr lang="ko-KR" altLang="en-US" sz="1400" b="1">
                <a:solidFill>
                  <a:schemeClr val="tx1"/>
                </a:solidFill>
              </a:rPr>
              <a:t>일이내 웹정보 신청까지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>
                <a:solidFill>
                  <a:schemeClr val="tx1"/>
                </a:solidFill>
              </a:rPr>
              <a:t>수강신청 과목목록 </a:t>
            </a:r>
            <a:r>
              <a:rPr lang="ko-KR" altLang="en-US" sz="1400" b="1" dirty="0">
                <a:solidFill>
                  <a:schemeClr val="tx1"/>
                </a:solidFill>
              </a:rPr>
              <a:t>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6048672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5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. 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코로나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19 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백신접종 내역 확인서 및 증명서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서식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6404" y="307504"/>
            <a:ext cx="6556767" cy="284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533898432" descr="EMB0000374805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" y="871907"/>
            <a:ext cx="4411637" cy="570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490317" y="315917"/>
            <a:ext cx="6500665" cy="31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533897424" descr="EMB0000374805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528" y="773117"/>
            <a:ext cx="4529286" cy="589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7884368" y="492584"/>
            <a:ext cx="1080120" cy="239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>
                <a:solidFill>
                  <a:schemeClr val="tx1"/>
                </a:solidFill>
              </a:rPr>
              <a:t>출처 </a:t>
            </a:r>
            <a:r>
              <a:rPr lang="en-US" altLang="ko-KR" sz="1100" b="1">
                <a:solidFill>
                  <a:schemeClr val="tx1"/>
                </a:solidFill>
              </a:rPr>
              <a:t>: </a:t>
            </a:r>
            <a:r>
              <a:rPr lang="ko-KR" altLang="en-US" sz="1100" b="1">
                <a:solidFill>
                  <a:schemeClr val="tx1"/>
                </a:solidFill>
              </a:rPr>
              <a:t>교육부</a:t>
            </a:r>
          </a:p>
        </p:txBody>
      </p:sp>
    </p:spTree>
    <p:extLst>
      <p:ext uri="{BB962C8B-B14F-4D97-AF65-F5344CB8AC3E}">
        <p14:creationId xmlns:p14="http://schemas.microsoft.com/office/powerpoint/2010/main" val="1022674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718</Words>
  <Application>Microsoft Office PowerPoint</Application>
  <PresentationFormat>화면 슬라이드 쇼(4:3)</PresentationFormat>
  <Paragraphs>148</Paragraphs>
  <Slides>9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99</cp:revision>
  <cp:lastPrinted>2022-02-28T01:53:30Z</cp:lastPrinted>
  <dcterms:created xsi:type="dcterms:W3CDTF">2017-08-16T02:27:34Z</dcterms:created>
  <dcterms:modified xsi:type="dcterms:W3CDTF">2022-02-28T06:44:07Z</dcterms:modified>
</cp:coreProperties>
</file>