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4549-18C1-4347-91A8-155B684950B7}" type="datetimeFigureOut">
              <a:rPr lang="ko-KR" altLang="en-US" smtClean="0"/>
              <a:t>2014-05-29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106C-C4EB-4AE7-8A92-37DFE9A794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84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4549-18C1-4347-91A8-155B684950B7}" type="datetimeFigureOut">
              <a:rPr lang="ko-KR" altLang="en-US" smtClean="0"/>
              <a:t>2014-05-29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106C-C4EB-4AE7-8A92-37DFE9A794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776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4549-18C1-4347-91A8-155B684950B7}" type="datetimeFigureOut">
              <a:rPr lang="ko-KR" altLang="en-US" smtClean="0"/>
              <a:t>2014-05-29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106C-C4EB-4AE7-8A92-37DFE9A794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0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4549-18C1-4347-91A8-155B684950B7}" type="datetimeFigureOut">
              <a:rPr lang="ko-KR" altLang="en-US" smtClean="0"/>
              <a:t>2014-05-29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106C-C4EB-4AE7-8A92-37DFE9A794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95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4549-18C1-4347-91A8-155B684950B7}" type="datetimeFigureOut">
              <a:rPr lang="ko-KR" altLang="en-US" smtClean="0"/>
              <a:t>2014-05-29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106C-C4EB-4AE7-8A92-37DFE9A794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843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4549-18C1-4347-91A8-155B684950B7}" type="datetimeFigureOut">
              <a:rPr lang="ko-KR" altLang="en-US" smtClean="0"/>
              <a:t>2014-05-29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106C-C4EB-4AE7-8A92-37DFE9A794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554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4549-18C1-4347-91A8-155B684950B7}" type="datetimeFigureOut">
              <a:rPr lang="ko-KR" altLang="en-US" smtClean="0"/>
              <a:t>2014-05-29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106C-C4EB-4AE7-8A92-37DFE9A794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039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4549-18C1-4347-91A8-155B684950B7}" type="datetimeFigureOut">
              <a:rPr lang="ko-KR" altLang="en-US" smtClean="0"/>
              <a:t>2014-05-29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106C-C4EB-4AE7-8A92-37DFE9A794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124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4549-18C1-4347-91A8-155B684950B7}" type="datetimeFigureOut">
              <a:rPr lang="ko-KR" altLang="en-US" smtClean="0"/>
              <a:t>2014-05-29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106C-C4EB-4AE7-8A92-37DFE9A794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01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4549-18C1-4347-91A8-155B684950B7}" type="datetimeFigureOut">
              <a:rPr lang="ko-KR" altLang="en-US" smtClean="0"/>
              <a:t>2014-05-29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106C-C4EB-4AE7-8A92-37DFE9A794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517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4549-18C1-4347-91A8-155B684950B7}" type="datetimeFigureOut">
              <a:rPr lang="ko-KR" altLang="en-US" smtClean="0"/>
              <a:t>2014-05-29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106C-C4EB-4AE7-8A92-37DFE9A794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714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F4549-18C1-4347-91A8-155B684950B7}" type="datetimeFigureOut">
              <a:rPr lang="ko-KR" altLang="en-US" smtClean="0"/>
              <a:t>2014-05-29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A106C-C4EB-4AE7-8A92-37DFE9A794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905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636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&lt;2014</a:t>
            </a:r>
            <a:r>
              <a:rPr lang="ko-KR" altLang="en-US" sz="16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학년도 하계</a:t>
            </a:r>
            <a:r>
              <a:rPr lang="en-US" altLang="ko-KR" sz="1600" dirty="0" smtClean="0"/>
              <a:t>&gt;</a:t>
            </a:r>
          </a:p>
          <a:p>
            <a:pPr algn="ctr"/>
            <a:r>
              <a:rPr lang="ko-KR" altLang="en-US" sz="2400" dirty="0" smtClean="0">
                <a:solidFill>
                  <a:srgbClr val="7030A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진로</a:t>
            </a:r>
            <a:r>
              <a:rPr lang="en-US" altLang="ko-KR" sz="2400" dirty="0" smtClean="0">
                <a:solidFill>
                  <a:srgbClr val="7030A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•</a:t>
            </a:r>
            <a:r>
              <a:rPr lang="ko-KR" altLang="en-US" sz="2400" dirty="0" smtClean="0">
                <a:solidFill>
                  <a:srgbClr val="7030A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취업프로그램 운영 안내</a:t>
            </a:r>
            <a:endParaRPr lang="ko-KR" altLang="en-US" sz="2400" dirty="0">
              <a:solidFill>
                <a:srgbClr val="7030A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2483768" y="754251"/>
            <a:ext cx="410445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2483768" y="836712"/>
            <a:ext cx="410445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908720"/>
            <a:ext cx="903649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프로그램 세부사항은 </a:t>
            </a:r>
            <a:r>
              <a:rPr lang="ko-KR" altLang="en-US" dirty="0" err="1" smtClean="0"/>
              <a:t>취업진로처</a:t>
            </a:r>
            <a:r>
              <a:rPr lang="ko-KR" altLang="en-US" dirty="0" smtClean="0"/>
              <a:t>  홈페이지 공지사항에서 확인하세요</a:t>
            </a:r>
            <a:r>
              <a:rPr lang="en-US" altLang="ko-KR" dirty="0" smtClean="0"/>
              <a:t>!</a:t>
            </a:r>
          </a:p>
          <a:p>
            <a:pPr algn="ctr"/>
            <a:r>
              <a:rPr lang="en-US" altLang="ko-KR" sz="1050" b="1" dirty="0" smtClean="0">
                <a:solidFill>
                  <a:srgbClr val="FF0000"/>
                </a:solidFill>
              </a:rPr>
              <a:t>&lt;HTTP://JOB.DANKOOK.AC.KR&gt;</a:t>
            </a:r>
            <a:endParaRPr lang="ko-KR" altLang="en-US" sz="105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290103"/>
              </p:ext>
            </p:extLst>
          </p:nvPr>
        </p:nvGraphicFramePr>
        <p:xfrm>
          <a:off x="539552" y="1556792"/>
          <a:ext cx="8064900" cy="4412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2980"/>
                <a:gridCol w="1123324"/>
                <a:gridCol w="936104"/>
                <a:gridCol w="1944216"/>
                <a:gridCol w="2448276"/>
              </a:tblGrid>
              <a:tr h="5105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프로그램명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신청대상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차  수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신청기간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운영기간</a:t>
                      </a:r>
                      <a:endParaRPr lang="ko-KR" altLang="en-US" sz="16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6575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취업역량강화</a:t>
                      </a:r>
                      <a:endParaRPr lang="en-US" altLang="ko-KR" sz="1600" dirty="0" smtClean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70C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(I-JOB)</a:t>
                      </a:r>
                      <a:endParaRPr lang="ko-KR" altLang="en-US" sz="1600" dirty="0">
                        <a:solidFill>
                          <a:srgbClr val="0070C0"/>
                        </a:solidFill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2014.8</a:t>
                      </a:r>
                      <a:r>
                        <a:rPr lang="ko-KR" altLang="en-US" sz="12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월</a:t>
                      </a:r>
                      <a:endParaRPr lang="en-US" altLang="ko-KR" sz="1200" dirty="0" smtClean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2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2015.2</a:t>
                      </a:r>
                      <a:r>
                        <a:rPr lang="ko-KR" altLang="en-US" sz="12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월</a:t>
                      </a:r>
                      <a:endParaRPr lang="en-US" altLang="ko-KR" sz="1200" dirty="0" smtClean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졸업예정자</a:t>
                      </a:r>
                      <a:endParaRPr lang="ko-KR" altLang="en-US" sz="12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1</a:t>
                      </a:r>
                      <a:r>
                        <a:rPr lang="ko-KR" altLang="en-US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차</a:t>
                      </a:r>
                      <a:endParaRPr lang="ko-KR" altLang="en-US" sz="16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2014.5.29(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목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)~6.16(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월</a:t>
                      </a:r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2014.6.23(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월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)~7.18(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금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5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</a:t>
                      </a:r>
                      <a:r>
                        <a:rPr lang="ko-KR" altLang="en-US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차</a:t>
                      </a:r>
                      <a:endParaRPr lang="ko-KR" altLang="en-US" sz="16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2014.7.1(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화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)~7.21(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월</a:t>
                      </a:r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2014.7.28(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월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)~8.22(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금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5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스탠바이</a:t>
                      </a:r>
                      <a:endParaRPr lang="en-US" altLang="ko-KR" sz="1600" dirty="0" smtClean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70C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(Stand-by)</a:t>
                      </a:r>
                      <a:endParaRPr lang="ko-KR" altLang="en-US" sz="1600" dirty="0">
                        <a:solidFill>
                          <a:srgbClr val="0070C0"/>
                        </a:solidFill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3</a:t>
                      </a:r>
                      <a:r>
                        <a:rPr lang="ko-KR" altLang="en-US" sz="12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학년</a:t>
                      </a:r>
                      <a:endParaRPr lang="ko-KR" altLang="en-US" sz="12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1</a:t>
                      </a:r>
                      <a:r>
                        <a:rPr lang="ko-KR" altLang="en-US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차</a:t>
                      </a:r>
                      <a:endParaRPr lang="ko-KR" altLang="en-US" sz="16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2014.5.29(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목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)~6.16(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월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2014.6.23(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월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)~7.18(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금</a:t>
                      </a:r>
                      <a:endParaRPr lang="ko-KR" altLang="en-US" sz="14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</a:tr>
              <a:tr h="365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</a:t>
                      </a:r>
                      <a:r>
                        <a:rPr lang="ko-KR" altLang="en-US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차</a:t>
                      </a:r>
                      <a:endParaRPr lang="ko-KR" altLang="en-US" sz="16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2014.7.1(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화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)~7.21(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월</a:t>
                      </a:r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  <a:endParaRPr lang="ko-KR" altLang="en-US" sz="1600" dirty="0" smtClean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2014.7.28(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월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)~8.22(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금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  <a:endParaRPr lang="ko-KR" altLang="en-US" sz="1400" dirty="0" smtClean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</a:tr>
              <a:tr h="5403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취업스터디</a:t>
                      </a:r>
                      <a:endParaRPr lang="en-US" altLang="ko-KR" sz="1600" dirty="0" smtClean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050" dirty="0" smtClean="0">
                          <a:solidFill>
                            <a:srgbClr val="0070C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(</a:t>
                      </a:r>
                      <a:r>
                        <a:rPr lang="ko-KR" altLang="en-US" sz="1050" dirty="0" smtClean="0">
                          <a:solidFill>
                            <a:srgbClr val="0070C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취업</a:t>
                      </a:r>
                      <a:r>
                        <a:rPr lang="ko-KR" altLang="en-US" sz="1050" baseline="0" dirty="0" smtClean="0">
                          <a:solidFill>
                            <a:srgbClr val="0070C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 준비</a:t>
                      </a:r>
                      <a:r>
                        <a:rPr lang="ko-KR" altLang="en-US" sz="1050" dirty="0" smtClean="0">
                          <a:solidFill>
                            <a:srgbClr val="0070C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 같이 할래</a:t>
                      </a:r>
                      <a:r>
                        <a:rPr lang="en-US" altLang="ko-KR" sz="1050" dirty="0" smtClean="0">
                          <a:solidFill>
                            <a:srgbClr val="0070C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?)</a:t>
                      </a:r>
                      <a:endParaRPr lang="ko-KR" altLang="en-US" sz="1050" dirty="0">
                        <a:solidFill>
                          <a:srgbClr val="0070C0"/>
                        </a:solidFill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스터디그룹</a:t>
                      </a:r>
                      <a:r>
                        <a:rPr lang="en-US" altLang="ko-KR" sz="12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/</a:t>
                      </a: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취업준비중인학생</a:t>
                      </a:r>
                      <a:endParaRPr lang="en-US" altLang="ko-KR" sz="1200" dirty="0" smtClean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-</a:t>
                      </a:r>
                      <a:endParaRPr lang="ko-KR" altLang="en-US" sz="16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2014.5.28(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수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)~6.20(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금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2014.6.23(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월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)~8.29(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금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&lt;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방학기간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&gt;</a:t>
                      </a:r>
                      <a:endParaRPr lang="ko-KR" altLang="en-US" sz="14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56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6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시그마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GB</a:t>
                      </a: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&lt;</a:t>
                      </a:r>
                      <a:r>
                        <a:rPr lang="ko-KR" altLang="en-US" sz="1200" dirty="0" err="1" smtClean="0">
                          <a:solidFill>
                            <a:srgbClr val="FF000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개인부담금있음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&gt;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1~4</a:t>
                      </a:r>
                      <a:r>
                        <a:rPr lang="ko-KR" altLang="en-US" sz="12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학년</a:t>
                      </a:r>
                      <a:endParaRPr lang="ko-KR" altLang="en-US" sz="12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1</a:t>
                      </a:r>
                      <a:r>
                        <a:rPr lang="ko-KR" altLang="en-US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차</a:t>
                      </a:r>
                      <a:endParaRPr lang="ko-KR" altLang="en-US" sz="16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2014.6.2(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월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)~6.25(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수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2014.6.26(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목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)~27(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금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</a:tr>
              <a:tr h="365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</a:t>
                      </a:r>
                      <a:r>
                        <a:rPr lang="ko-KR" altLang="en-US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차</a:t>
                      </a:r>
                      <a:endParaRPr lang="ko-KR" altLang="en-US" sz="16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2014.6.2(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월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)~7.9(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수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  <a:endParaRPr lang="ko-KR" altLang="en-US" sz="1400" dirty="0" smtClean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2014.7.10(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목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)~11(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금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</a:tr>
              <a:tr h="365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3</a:t>
                      </a:r>
                      <a:r>
                        <a:rPr lang="ko-KR" altLang="en-US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차</a:t>
                      </a:r>
                      <a:endParaRPr lang="ko-KR" altLang="en-US" sz="16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2014.6.2(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월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)~7.23(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수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  <a:endParaRPr lang="ko-KR" altLang="en-US" sz="1400" dirty="0" smtClean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2014.7.24(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목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)~25(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금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</a:tr>
              <a:tr h="5652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취업한자특강</a:t>
                      </a:r>
                      <a:endParaRPr lang="en-US" altLang="ko-KR" sz="1600" dirty="0" smtClean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0070C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(</a:t>
                      </a:r>
                      <a:r>
                        <a:rPr lang="ko-KR" altLang="en-US" sz="1200" dirty="0" smtClean="0">
                          <a:solidFill>
                            <a:srgbClr val="0070C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진흥회</a:t>
                      </a:r>
                      <a:r>
                        <a:rPr lang="en-US" altLang="ko-KR" sz="1200" dirty="0" smtClean="0">
                          <a:solidFill>
                            <a:srgbClr val="0070C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</a:t>
                      </a:r>
                      <a:r>
                        <a:rPr lang="ko-KR" altLang="en-US" sz="1200" dirty="0" err="1" smtClean="0">
                          <a:solidFill>
                            <a:srgbClr val="0070C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급대비</a:t>
                      </a:r>
                      <a:r>
                        <a:rPr lang="en-US" altLang="ko-KR" sz="1200" dirty="0" smtClean="0">
                          <a:solidFill>
                            <a:srgbClr val="00B0F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&lt;</a:t>
                      </a:r>
                      <a:r>
                        <a:rPr lang="ko-KR" altLang="en-US" sz="1200" dirty="0" err="1" smtClean="0">
                          <a:solidFill>
                            <a:srgbClr val="FF000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개인부담금있음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&gt;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1~4</a:t>
                      </a:r>
                      <a:r>
                        <a:rPr lang="ko-KR" altLang="en-US" sz="12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학년</a:t>
                      </a:r>
                      <a:endParaRPr lang="ko-KR" altLang="en-US" sz="12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-</a:t>
                      </a:r>
                      <a:endParaRPr lang="ko-KR" altLang="en-US" sz="16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2014.5.28(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수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)~6.30(</a:t>
                      </a:r>
                      <a:r>
                        <a:rPr lang="ko-KR" altLang="en-US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월</a:t>
                      </a:r>
                      <a:r>
                        <a:rPr lang="en-US" altLang="ko-KR" sz="14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2014.7.1(</a:t>
                      </a:r>
                      <a:r>
                        <a:rPr lang="ko-KR" altLang="en-US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화</a:t>
                      </a:r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)~8.21(</a:t>
                      </a:r>
                      <a:r>
                        <a:rPr lang="ko-KR" altLang="en-US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목</a:t>
                      </a:r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&lt;</a:t>
                      </a:r>
                      <a:r>
                        <a:rPr lang="ko-KR" altLang="en-US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매주 화</a:t>
                      </a:r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,</a:t>
                      </a:r>
                      <a:r>
                        <a:rPr lang="ko-KR" altLang="en-US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목</a:t>
                      </a:r>
                      <a:r>
                        <a:rPr lang="en-US" altLang="ko-KR" sz="1600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&gt;</a:t>
                      </a:r>
                      <a:endParaRPr lang="ko-KR" altLang="en-US" sz="1600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645333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취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업  진  </a:t>
            </a:r>
            <a:r>
              <a:rPr lang="ko-KR" altLang="en-US" sz="20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로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처</a:t>
            </a:r>
            <a:endParaRPr lang="ko-KR" altLang="en-US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52120" y="6079157"/>
            <a:ext cx="3072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    문의사항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-031)8005-</a:t>
            </a:r>
            <a:r>
              <a:rPr lang="en-US" altLang="ko-KR" sz="1100" dirty="0"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en-US" altLang="ko-KR" sz="11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515, 2516</a:t>
            </a:r>
            <a:endParaRPr lang="ko-KR" altLang="en-US" sz="11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31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251</Words>
  <Application>Microsoft Office PowerPoint</Application>
  <PresentationFormat>화면 슬라이드 쇼(4:3)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취업진로팀</dc:creator>
  <cp:lastModifiedBy>취업진로팀</cp:lastModifiedBy>
  <cp:revision>9</cp:revision>
  <dcterms:created xsi:type="dcterms:W3CDTF">2014-05-29T01:36:39Z</dcterms:created>
  <dcterms:modified xsi:type="dcterms:W3CDTF">2014-05-29T03:51:19Z</dcterms:modified>
</cp:coreProperties>
</file>