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6" r:id="rId3"/>
    <p:sldId id="261" r:id="rId4"/>
    <p:sldId id="257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53048"/>
              </p:ext>
            </p:extLst>
          </p:nvPr>
        </p:nvGraphicFramePr>
        <p:xfrm>
          <a:off x="323528" y="1070320"/>
          <a:ext cx="8424936" cy="380619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177734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당일부터 </a:t>
                      </a:r>
                      <a:r>
                        <a:rPr lang="en-US" altLang="ko-KR" sz="1100" kern="0" spc="-50">
                          <a:effectLst/>
                        </a:rPr>
                        <a:t>7</a:t>
                      </a:r>
                      <a:r>
                        <a:rPr lang="ko-KR" altLang="en-US" sz="1100" kern="0" spc="-50">
                          <a:effectLst/>
                        </a:rPr>
                        <a:t>일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형제</a:t>
                      </a:r>
                      <a:r>
                        <a:rPr lang="en-US" altLang="ko-KR" sz="1100" kern="0" spc="-50">
                          <a:effectLst/>
                        </a:rPr>
                        <a:t>․</a:t>
                      </a:r>
                      <a:r>
                        <a:rPr lang="ko-KR" altLang="en-US" sz="1100" kern="0" spc="-50">
                          <a:effectLst/>
                        </a:rPr>
                        <a:t>자매 등의 사망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35307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질병 또는 사고로 인한 치료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1. </a:t>
                      </a:r>
                      <a:r>
                        <a:rPr lang="ko-KR" altLang="en-US" sz="1100" kern="0" spc="-50">
                          <a:effectLst/>
                        </a:rPr>
                        <a:t>진료비 영수증</a:t>
                      </a: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2. </a:t>
                      </a:r>
                      <a:r>
                        <a:rPr lang="ko-KR" altLang="en-US" sz="1100" kern="0" spc="-50">
                          <a:effectLst/>
                        </a:rPr>
                        <a:t>진단서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입원확인서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진료확인서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선택</a:t>
                      </a:r>
                      <a:r>
                        <a:rPr lang="en-US" altLang="ko-KR" sz="1100" kern="0" spc="-50">
                          <a:effectLst/>
                        </a:rPr>
                        <a:t>1)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87910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최종학기 취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창업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인턴포함</a:t>
                      </a:r>
                      <a:r>
                        <a:rPr lang="en-US" altLang="ko-KR" sz="1100" kern="0" spc="-50">
                          <a:effectLst/>
                        </a:rPr>
                        <a:t>)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>
                          <a:effectLst/>
                        </a:rPr>
                        <a:t>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1777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해당일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78593"/>
              </p:ext>
            </p:extLst>
          </p:nvPr>
        </p:nvGraphicFramePr>
        <p:xfrm>
          <a:off x="323528" y="5229200"/>
          <a:ext cx="8424936" cy="145567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6944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소속대학 및 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외 프로 입단자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324" y="620688"/>
            <a:ext cx="8943474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자동반려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신청 후 </a:t>
            </a:r>
            <a:r>
              <a:rPr lang="en-US" altLang="ko-KR" b="1" dirty="0" smtClean="0">
                <a:solidFill>
                  <a:srgbClr val="FF0000"/>
                </a:solidFill>
              </a:rPr>
              <a:t>10</a:t>
            </a:r>
            <a:r>
              <a:rPr lang="ko-KR" altLang="en-US" b="1" dirty="0" smtClean="0">
                <a:solidFill>
                  <a:srgbClr val="FF0000"/>
                </a:solidFill>
              </a:rPr>
              <a:t>일 내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미접수</a:t>
            </a:r>
            <a:r>
              <a:rPr lang="ko-KR" altLang="en-US" b="1" dirty="0" smtClean="0">
                <a:solidFill>
                  <a:srgbClr val="FF0000"/>
                </a:solidFill>
              </a:rPr>
              <a:t> 시 프로그램에서 자동 반려함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학칙 </a:t>
            </a:r>
            <a:r>
              <a:rPr lang="ko-KR" altLang="en-US" sz="2000" b="1" dirty="0" smtClean="0"/>
              <a:t>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담당 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지정한 강의실수업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중간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기말고사를 제외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하고는 유고 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_x44385112" descr="EMB00003c8c1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2588"/>
            <a:ext cx="8424936" cy="46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301208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_x44383832" descr="EMB00003c8c1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0250"/>
            <a:ext cx="8640960" cy="447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제출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568</Words>
  <Application>Microsoft Office PowerPoint</Application>
  <PresentationFormat>화면 슬라이드 쇼(4:3)</PresentationFormat>
  <Paragraphs>118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함초롬바탕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33</cp:revision>
  <dcterms:created xsi:type="dcterms:W3CDTF">2017-08-16T02:27:34Z</dcterms:created>
  <dcterms:modified xsi:type="dcterms:W3CDTF">2018-02-21T02:25:39Z</dcterms:modified>
</cp:coreProperties>
</file>