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18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2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98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77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878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4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426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392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60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48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817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025D-21AF-4AEB-AA33-765906E8EF7E}" type="datetimeFigureOut">
              <a:rPr lang="ko-KR" altLang="en-US" smtClean="0"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D9E1B-85A5-467D-B797-7A92873AAD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68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참깨 반지</a:t>
            </a:r>
            <a:r>
              <a:rPr lang="en-US" altLang="ko-KR" sz="2400" dirty="0" smtClean="0">
                <a:solidFill>
                  <a:srgbClr val="0070C0"/>
                </a:solidFill>
              </a:rPr>
              <a:t>(</a:t>
            </a:r>
            <a:r>
              <a:rPr lang="ko-KR" altLang="en-US" sz="2400" dirty="0" err="1" smtClean="0">
                <a:solidFill>
                  <a:srgbClr val="0070C0"/>
                </a:solidFill>
              </a:rPr>
              <a:t>창업아이템명</a:t>
            </a:r>
            <a:r>
              <a:rPr lang="ko-KR" altLang="en-US" sz="2400" dirty="0" smtClean="0">
                <a:solidFill>
                  <a:srgbClr val="0070C0"/>
                </a:solidFill>
              </a:rPr>
              <a:t> 기재</a:t>
            </a:r>
            <a:r>
              <a:rPr lang="en-US" altLang="ko-KR" sz="2400" dirty="0" smtClean="0">
                <a:solidFill>
                  <a:srgbClr val="0070C0"/>
                </a:solidFill>
              </a:rPr>
              <a:t>)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152128"/>
          </a:xfrm>
        </p:spPr>
        <p:txBody>
          <a:bodyPr>
            <a:normAutofit lnSpcReduction="10000"/>
          </a:bodyPr>
          <a:lstStyle/>
          <a:p>
            <a:r>
              <a:rPr lang="ko-KR" altLang="en-US" dirty="0" err="1" smtClean="0"/>
              <a:t>아라비안나이트</a:t>
            </a:r>
            <a:r>
              <a:rPr lang="en-US" altLang="ko-KR" sz="2200" dirty="0" smtClean="0">
                <a:solidFill>
                  <a:srgbClr val="0070C0"/>
                </a:solidFill>
              </a:rPr>
              <a:t>(</a:t>
            </a:r>
            <a:r>
              <a:rPr lang="ko-KR" altLang="en-US" sz="2200" dirty="0" err="1" smtClean="0">
                <a:solidFill>
                  <a:srgbClr val="0070C0"/>
                </a:solidFill>
              </a:rPr>
              <a:t>창업동아리명</a:t>
            </a:r>
            <a:r>
              <a:rPr lang="ko-KR" altLang="en-US" sz="2200" dirty="0" smtClean="0">
                <a:solidFill>
                  <a:srgbClr val="0070C0"/>
                </a:solidFill>
              </a:rPr>
              <a:t> 기재</a:t>
            </a:r>
            <a:r>
              <a:rPr lang="en-US" altLang="ko-KR" sz="22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ko-KR" altLang="en-US" dirty="0" err="1" smtClean="0"/>
              <a:t>신밧드</a:t>
            </a:r>
            <a:r>
              <a:rPr lang="en-US" altLang="ko-KR" sz="2000" dirty="0" smtClean="0">
                <a:solidFill>
                  <a:srgbClr val="0070C0"/>
                </a:solidFill>
              </a:rPr>
              <a:t>(</a:t>
            </a:r>
            <a:r>
              <a:rPr lang="ko-KR" altLang="en-US" sz="2000" dirty="0" smtClean="0">
                <a:solidFill>
                  <a:srgbClr val="0070C0"/>
                </a:solidFill>
              </a:rPr>
              <a:t>발표자명 기재</a:t>
            </a:r>
            <a:r>
              <a:rPr lang="en-US" altLang="ko-KR" sz="2000" dirty="0" smtClean="0">
                <a:solidFill>
                  <a:srgbClr val="0070C0"/>
                </a:solidFill>
              </a:rPr>
              <a:t>)</a:t>
            </a:r>
            <a:endParaRPr lang="ko-KR" altLang="en-US" sz="2000" dirty="0">
              <a:solidFill>
                <a:srgbClr val="0070C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7584" y="4293096"/>
            <a:ext cx="7560840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&lt;</a:t>
            </a:r>
            <a:r>
              <a:rPr lang="ko-KR" altLang="en-US" dirty="0" smtClean="0">
                <a:solidFill>
                  <a:srgbClr val="FF0000"/>
                </a:solidFill>
              </a:rPr>
              <a:t>발표</a:t>
            </a:r>
            <a:r>
              <a:rPr lang="en-US" altLang="ko-KR" dirty="0" err="1" smtClean="0">
                <a:solidFill>
                  <a:srgbClr val="FF0000"/>
                </a:solidFill>
              </a:rPr>
              <a:t>ppt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작성지침</a:t>
            </a:r>
            <a:r>
              <a:rPr lang="en-US" altLang="ko-KR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1. </a:t>
            </a:r>
            <a:r>
              <a:rPr lang="ko-KR" altLang="en-US" dirty="0" smtClean="0">
                <a:solidFill>
                  <a:srgbClr val="FF0000"/>
                </a:solidFill>
              </a:rPr>
              <a:t>발표시간은 </a:t>
            </a:r>
            <a:r>
              <a:rPr lang="en-US" altLang="ko-KR" dirty="0" smtClean="0">
                <a:solidFill>
                  <a:srgbClr val="FF0000"/>
                </a:solidFill>
              </a:rPr>
              <a:t>2</a:t>
            </a:r>
            <a:r>
              <a:rPr lang="ko-KR" altLang="en-US" dirty="0" smtClean="0">
                <a:solidFill>
                  <a:srgbClr val="FF0000"/>
                </a:solidFill>
              </a:rPr>
              <a:t>분으로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가급적 발표</a:t>
            </a:r>
            <a:r>
              <a:rPr lang="en-US" altLang="ko-KR" dirty="0" err="1" smtClean="0">
                <a:solidFill>
                  <a:srgbClr val="FF0000"/>
                </a:solidFill>
              </a:rPr>
              <a:t>ppt</a:t>
            </a:r>
            <a:r>
              <a:rPr lang="ko-KR" altLang="en-US" dirty="0" smtClean="0">
                <a:solidFill>
                  <a:srgbClr val="FF0000"/>
                </a:solidFill>
              </a:rPr>
              <a:t>는 표지 포함 </a:t>
            </a:r>
            <a:r>
              <a:rPr lang="en-US" altLang="ko-KR" dirty="0">
                <a:solidFill>
                  <a:srgbClr val="FF0000"/>
                </a:solidFill>
              </a:rPr>
              <a:t>4</a:t>
            </a:r>
            <a:r>
              <a:rPr lang="ko-KR" altLang="en-US" dirty="0" smtClean="0">
                <a:solidFill>
                  <a:srgbClr val="FF0000"/>
                </a:solidFill>
              </a:rPr>
              <a:t>장 이내로 작성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2. </a:t>
            </a:r>
            <a:r>
              <a:rPr lang="ko-KR" altLang="en-US" dirty="0" smtClean="0">
                <a:solidFill>
                  <a:srgbClr val="FF0000"/>
                </a:solidFill>
                <a:latin typeface="맑은 고딕"/>
                <a:ea typeface="맑은 고딕"/>
              </a:rPr>
              <a:t>질</a:t>
            </a:r>
            <a:r>
              <a:rPr lang="ko-KR" altLang="en-US" dirty="0">
                <a:solidFill>
                  <a:srgbClr val="FF0000"/>
                </a:solidFill>
                <a:latin typeface="맑은 고딕"/>
                <a:ea typeface="맑은 고딕"/>
              </a:rPr>
              <a:t>의</a:t>
            </a:r>
            <a:r>
              <a:rPr lang="ko-KR" altLang="en-US" dirty="0" smtClean="0">
                <a:solidFill>
                  <a:srgbClr val="FF0000"/>
                </a:solidFill>
                <a:latin typeface="맑은 고딕"/>
                <a:ea typeface="맑은 고딕"/>
              </a:rPr>
              <a:t>〮 </a:t>
            </a:r>
            <a:r>
              <a:rPr lang="ko-KR" altLang="en-US" dirty="0" smtClean="0">
                <a:solidFill>
                  <a:srgbClr val="FF0000"/>
                </a:solidFill>
              </a:rPr>
              <a:t>응답</a:t>
            </a:r>
            <a:r>
              <a:rPr lang="en-US" altLang="ko-KR" dirty="0" smtClean="0">
                <a:solidFill>
                  <a:srgbClr val="FF0000"/>
                </a:solidFill>
              </a:rPr>
              <a:t>(2</a:t>
            </a:r>
            <a:r>
              <a:rPr lang="ko-KR" altLang="en-US" dirty="0" smtClean="0">
                <a:solidFill>
                  <a:srgbClr val="FF0000"/>
                </a:solidFill>
              </a:rPr>
              <a:t>분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ko-KR" altLang="en-US" dirty="0" smtClean="0">
                <a:solidFill>
                  <a:srgbClr val="FF0000"/>
                </a:solidFill>
              </a:rPr>
              <a:t>을 위해 필요하다면 참고내용 </a:t>
            </a:r>
            <a:r>
              <a:rPr lang="en-US" altLang="ko-KR" dirty="0" smtClean="0">
                <a:solidFill>
                  <a:srgbClr val="FF0000"/>
                </a:solidFill>
              </a:rPr>
              <a:t>2</a:t>
            </a:r>
            <a:r>
              <a:rPr lang="ko-KR" altLang="en-US" dirty="0" smtClean="0">
                <a:solidFill>
                  <a:srgbClr val="FF0000"/>
                </a:solidFill>
              </a:rPr>
              <a:t>장 추가 가능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3. </a:t>
            </a:r>
            <a:r>
              <a:rPr lang="ko-KR" altLang="en-US" dirty="0" smtClean="0">
                <a:solidFill>
                  <a:srgbClr val="FF0000"/>
                </a:solidFill>
              </a:rPr>
              <a:t>창업동아리 소개</a:t>
            </a:r>
            <a:r>
              <a:rPr lang="en-US" altLang="ko-KR" dirty="0" smtClean="0">
                <a:solidFill>
                  <a:srgbClr val="FF0000"/>
                </a:solidFill>
              </a:rPr>
              <a:t>(1</a:t>
            </a:r>
            <a:r>
              <a:rPr lang="ko-KR" altLang="en-US" dirty="0" smtClean="0">
                <a:solidFill>
                  <a:srgbClr val="FF0000"/>
                </a:solidFill>
              </a:rPr>
              <a:t>장</a:t>
            </a:r>
            <a:r>
              <a:rPr lang="en-US" altLang="ko-KR" dirty="0" smtClean="0">
                <a:solidFill>
                  <a:srgbClr val="FF0000"/>
                </a:solidFill>
              </a:rPr>
              <a:t>), </a:t>
            </a:r>
            <a:r>
              <a:rPr lang="ko-KR" altLang="en-US" dirty="0" smtClean="0">
                <a:solidFill>
                  <a:srgbClr val="FF0000"/>
                </a:solidFill>
              </a:rPr>
              <a:t>창업아이템의 차별성 또는 구현가능성</a:t>
            </a:r>
            <a:r>
              <a:rPr lang="en-US" altLang="ko-KR" dirty="0" smtClean="0">
                <a:solidFill>
                  <a:srgbClr val="FF0000"/>
                </a:solidFill>
              </a:rPr>
              <a:t>(1</a:t>
            </a:r>
            <a:r>
              <a:rPr lang="ko-KR" altLang="en-US" dirty="0" smtClean="0">
                <a:solidFill>
                  <a:srgbClr val="FF0000"/>
                </a:solidFill>
              </a:rPr>
              <a:t>장</a:t>
            </a:r>
            <a:r>
              <a:rPr lang="en-US" altLang="ko-KR" dirty="0" smtClean="0">
                <a:solidFill>
                  <a:srgbClr val="FF0000"/>
                </a:solidFill>
              </a:rPr>
              <a:t>), </a:t>
            </a:r>
            <a:r>
              <a:rPr lang="ko-KR" altLang="en-US" dirty="0" smtClean="0">
                <a:solidFill>
                  <a:srgbClr val="FF0000"/>
                </a:solidFill>
              </a:rPr>
              <a:t>시장가능성</a:t>
            </a:r>
            <a:r>
              <a:rPr lang="en-US" altLang="ko-KR" dirty="0" smtClean="0">
                <a:solidFill>
                  <a:srgbClr val="FF0000"/>
                </a:solidFill>
              </a:rPr>
              <a:t>(1</a:t>
            </a:r>
            <a:r>
              <a:rPr lang="ko-KR" altLang="en-US" dirty="0" smtClean="0">
                <a:solidFill>
                  <a:srgbClr val="FF0000"/>
                </a:solidFill>
              </a:rPr>
              <a:t>장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ko-KR" altLang="en-US" dirty="0" smtClean="0">
                <a:solidFill>
                  <a:srgbClr val="FF0000"/>
                </a:solidFill>
              </a:rPr>
              <a:t> 등을 위주로 작성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4. </a:t>
            </a:r>
            <a:r>
              <a:rPr lang="ko-KR" altLang="en-US" dirty="0" smtClean="0">
                <a:solidFill>
                  <a:srgbClr val="FF0000"/>
                </a:solidFill>
              </a:rPr>
              <a:t>질의응답용 참고자료는 발표내용을 보충할 수 있는 내용으로 준비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2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/>
          <a:lstStyle/>
          <a:p>
            <a:r>
              <a:rPr lang="en-US" altLang="ko-KR" sz="2400" dirty="0" smtClean="0">
                <a:solidFill>
                  <a:srgbClr val="0070C0"/>
                </a:solidFill>
              </a:rPr>
              <a:t>1. </a:t>
            </a:r>
            <a:r>
              <a:rPr lang="ko-KR" altLang="en-US" sz="2400" dirty="0" smtClean="0">
                <a:solidFill>
                  <a:srgbClr val="0070C0"/>
                </a:solidFill>
              </a:rPr>
              <a:t>창업동아리 소개</a:t>
            </a:r>
            <a:r>
              <a:rPr lang="en-US" altLang="ko-KR" sz="2400" dirty="0" smtClean="0">
                <a:solidFill>
                  <a:srgbClr val="0070C0"/>
                </a:solidFill>
              </a:rPr>
              <a:t/>
            </a:r>
            <a:br>
              <a:rPr lang="en-US" altLang="ko-KR" sz="2400" dirty="0" smtClean="0">
                <a:solidFill>
                  <a:srgbClr val="0070C0"/>
                </a:solidFill>
              </a:rPr>
            </a:br>
            <a:r>
              <a:rPr lang="en-US" altLang="ko-KR" sz="2400" dirty="0" smtClean="0">
                <a:solidFill>
                  <a:srgbClr val="0070C0"/>
                </a:solidFill>
              </a:rPr>
              <a:t>(</a:t>
            </a:r>
            <a:r>
              <a:rPr lang="ko-KR" altLang="en-US" sz="2400" dirty="0" smtClean="0">
                <a:solidFill>
                  <a:srgbClr val="0070C0"/>
                </a:solidFill>
              </a:rPr>
              <a:t>회원 명단</a:t>
            </a:r>
            <a:r>
              <a:rPr lang="en-US" altLang="ko-KR" sz="2400" dirty="0" smtClean="0">
                <a:solidFill>
                  <a:srgbClr val="0070C0"/>
                </a:solidFill>
              </a:rPr>
              <a:t>, </a:t>
            </a:r>
            <a:r>
              <a:rPr lang="ko-KR" altLang="en-US" sz="2400" dirty="0" smtClean="0">
                <a:solidFill>
                  <a:srgbClr val="0070C0"/>
                </a:solidFill>
              </a:rPr>
              <a:t>각종 대회 실적</a:t>
            </a:r>
            <a:r>
              <a:rPr lang="en-US" altLang="ko-KR" sz="2400" dirty="0" smtClean="0">
                <a:solidFill>
                  <a:srgbClr val="0070C0"/>
                </a:solidFill>
              </a:rPr>
              <a:t>, </a:t>
            </a:r>
            <a:r>
              <a:rPr lang="ko-KR" altLang="en-US" sz="2400" dirty="0" smtClean="0">
                <a:solidFill>
                  <a:srgbClr val="0070C0"/>
                </a:solidFill>
              </a:rPr>
              <a:t>지식재산권 보유 현황 등 기재</a:t>
            </a:r>
            <a:r>
              <a:rPr lang="en-US" altLang="ko-KR" sz="2400" dirty="0" smtClean="0">
                <a:solidFill>
                  <a:srgbClr val="0070C0"/>
                </a:solidFill>
              </a:rPr>
              <a:t>)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9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/>
          <a:lstStyle/>
          <a:p>
            <a:r>
              <a:rPr lang="en-US" altLang="ko-KR" sz="2400" dirty="0" smtClean="0">
                <a:solidFill>
                  <a:srgbClr val="0070C0"/>
                </a:solidFill>
              </a:rPr>
              <a:t>2. </a:t>
            </a:r>
            <a:r>
              <a:rPr lang="ko-KR" altLang="en-US" sz="2400" dirty="0" smtClean="0">
                <a:solidFill>
                  <a:srgbClr val="0070C0"/>
                </a:solidFill>
              </a:rPr>
              <a:t>창업아이템 소개</a:t>
            </a:r>
            <a:r>
              <a:rPr lang="en-US" altLang="ko-KR" sz="2400" dirty="0" smtClean="0">
                <a:solidFill>
                  <a:srgbClr val="0070C0"/>
                </a:solidFill>
              </a:rPr>
              <a:t/>
            </a:r>
            <a:br>
              <a:rPr lang="en-US" altLang="ko-KR" sz="2400" dirty="0" smtClean="0">
                <a:solidFill>
                  <a:srgbClr val="0070C0"/>
                </a:solidFill>
              </a:rPr>
            </a:br>
            <a:r>
              <a:rPr lang="en-US" altLang="ko-KR" sz="2400" dirty="0" smtClean="0">
                <a:solidFill>
                  <a:srgbClr val="0070C0"/>
                </a:solidFill>
              </a:rPr>
              <a:t>(</a:t>
            </a:r>
            <a:r>
              <a:rPr lang="ko-KR" altLang="en-US" sz="2400" dirty="0" err="1" smtClean="0">
                <a:solidFill>
                  <a:srgbClr val="0070C0"/>
                </a:solidFill>
              </a:rPr>
              <a:t>기술성</a:t>
            </a:r>
            <a:r>
              <a:rPr lang="en-US" altLang="ko-KR" sz="2400" dirty="0" smtClean="0">
                <a:solidFill>
                  <a:srgbClr val="0070C0"/>
                </a:solidFill>
              </a:rPr>
              <a:t>, </a:t>
            </a:r>
            <a:r>
              <a:rPr lang="ko-KR" altLang="en-US" sz="2400" dirty="0" smtClean="0">
                <a:solidFill>
                  <a:srgbClr val="0070C0"/>
                </a:solidFill>
              </a:rPr>
              <a:t>차별성 등을 위주로 기재</a:t>
            </a:r>
            <a:r>
              <a:rPr lang="en-US" altLang="ko-KR" sz="2400" dirty="0" smtClean="0">
                <a:solidFill>
                  <a:srgbClr val="0070C0"/>
                </a:solidFill>
              </a:rPr>
              <a:t>)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1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/>
          <a:lstStyle/>
          <a:p>
            <a:r>
              <a:rPr lang="en-US" altLang="ko-KR" sz="2400" dirty="0" smtClean="0">
                <a:solidFill>
                  <a:srgbClr val="0070C0"/>
                </a:solidFill>
              </a:rPr>
              <a:t>3. </a:t>
            </a:r>
            <a:r>
              <a:rPr lang="ko-KR" altLang="en-US" sz="2400" dirty="0" smtClean="0">
                <a:solidFill>
                  <a:srgbClr val="0070C0"/>
                </a:solidFill>
              </a:rPr>
              <a:t>창업아이템 성장가능성 기재</a:t>
            </a:r>
            <a:r>
              <a:rPr lang="en-US" altLang="ko-KR" sz="2400" dirty="0" smtClean="0">
                <a:solidFill>
                  <a:srgbClr val="0070C0"/>
                </a:solidFill>
              </a:rPr>
              <a:t/>
            </a:r>
            <a:br>
              <a:rPr lang="en-US" altLang="ko-KR" sz="2400" dirty="0" smtClean="0">
                <a:solidFill>
                  <a:srgbClr val="0070C0"/>
                </a:solidFill>
              </a:rPr>
            </a:br>
            <a:r>
              <a:rPr lang="en-US" altLang="ko-KR" sz="2400" dirty="0" smtClean="0">
                <a:solidFill>
                  <a:srgbClr val="0070C0"/>
                </a:solidFill>
              </a:rPr>
              <a:t>(</a:t>
            </a:r>
            <a:r>
              <a:rPr lang="ko-KR" altLang="en-US" sz="2400" dirty="0" smtClean="0">
                <a:solidFill>
                  <a:srgbClr val="0070C0"/>
                </a:solidFill>
              </a:rPr>
              <a:t>사업성</a:t>
            </a:r>
            <a:r>
              <a:rPr lang="en-US" altLang="ko-KR" sz="2400" dirty="0" smtClean="0">
                <a:solidFill>
                  <a:srgbClr val="0070C0"/>
                </a:solidFill>
              </a:rPr>
              <a:t>, </a:t>
            </a:r>
            <a:r>
              <a:rPr lang="ko-KR" altLang="en-US" sz="2400" dirty="0" smtClean="0">
                <a:solidFill>
                  <a:srgbClr val="0070C0"/>
                </a:solidFill>
              </a:rPr>
              <a:t>시장성 등을 조사하여 기재</a:t>
            </a:r>
            <a:r>
              <a:rPr lang="en-US" altLang="ko-KR" sz="2400" dirty="0" smtClean="0">
                <a:solidFill>
                  <a:srgbClr val="0070C0"/>
                </a:solidFill>
              </a:rPr>
              <a:t>)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64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100</Words>
  <Application>Microsoft Office PowerPoint</Application>
  <PresentationFormat>화면 슬라이드 쇼(4:3)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참깨 반지(창업아이템명 기재)</vt:lpstr>
      <vt:lpstr>1. 창업동아리 소개 (회원 명단, 각종 대회 실적, 지식재산권 보유 현황 등 기재)</vt:lpstr>
      <vt:lpstr>2. 창업아이템 소개 (기술성, 차별성 등을 위주로 기재)</vt:lpstr>
      <vt:lpstr>3. 창업아이템 성장가능성 기재 (사업성, 시장성 등을 조사하여 기재)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프린터를 활용한 3창업아이템명</dc:title>
  <dc:creator>LG U560-GH5SK</dc:creator>
  <cp:lastModifiedBy>LG U560-GH5SK</cp:lastModifiedBy>
  <cp:revision>4</cp:revision>
  <dcterms:created xsi:type="dcterms:W3CDTF">2014-05-15T22:54:01Z</dcterms:created>
  <dcterms:modified xsi:type="dcterms:W3CDTF">2014-05-15T23:18:05Z</dcterms:modified>
</cp:coreProperties>
</file>