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824D-3558-47C8-AEAC-BABF0063808B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4421-DF85-4EDF-B8F8-46183BD68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00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824D-3558-47C8-AEAC-BABF0063808B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4421-DF85-4EDF-B8F8-46183BD68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90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824D-3558-47C8-AEAC-BABF0063808B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4421-DF85-4EDF-B8F8-46183BD68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357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824D-3558-47C8-AEAC-BABF0063808B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4421-DF85-4EDF-B8F8-46183BD68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068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824D-3558-47C8-AEAC-BABF0063808B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4421-DF85-4EDF-B8F8-46183BD68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95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824D-3558-47C8-AEAC-BABF0063808B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4421-DF85-4EDF-B8F8-46183BD68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63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824D-3558-47C8-AEAC-BABF0063808B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4421-DF85-4EDF-B8F8-46183BD68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92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824D-3558-47C8-AEAC-BABF0063808B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4421-DF85-4EDF-B8F8-46183BD68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04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824D-3558-47C8-AEAC-BABF0063808B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4421-DF85-4EDF-B8F8-46183BD68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28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824D-3558-47C8-AEAC-BABF0063808B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4421-DF85-4EDF-B8F8-46183BD68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824D-3558-47C8-AEAC-BABF0063808B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4421-DF85-4EDF-B8F8-46183BD68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27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C824D-3558-47C8-AEAC-BABF0063808B}" type="datetimeFigureOut">
              <a:rPr lang="ko-KR" altLang="en-US" smtClean="0"/>
              <a:t>2014-05-30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54421-DF85-4EDF-B8F8-46183BD68D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584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zhanza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모서리가 둥근 직사각형 16"/>
          <p:cNvSpPr/>
          <p:nvPr/>
        </p:nvSpPr>
        <p:spPr>
          <a:xfrm>
            <a:off x="755576" y="1700808"/>
            <a:ext cx="7624464" cy="244827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49394"/>
              </p:ext>
            </p:extLst>
          </p:nvPr>
        </p:nvGraphicFramePr>
        <p:xfrm>
          <a:off x="1187623" y="2276872"/>
          <a:ext cx="7056785" cy="1744980"/>
        </p:xfrm>
        <a:graphic>
          <a:graphicData uri="http://schemas.openxmlformats.org/drawingml/2006/table">
            <a:tbl>
              <a:tblPr/>
              <a:tblGrid>
                <a:gridCol w="1781453"/>
                <a:gridCol w="1318833"/>
                <a:gridCol w="1318833"/>
                <a:gridCol w="1318833"/>
                <a:gridCol w="1318833"/>
              </a:tblGrid>
              <a:tr h="2583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시간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화요일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목요일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화요일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목요일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FF"/>
                    </a:solidFill>
                  </a:tcPr>
                </a:tc>
              </a:tr>
              <a:tr h="19315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기본강좌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(30</a:t>
                      </a: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h)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10:00~13:00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7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 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1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7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3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7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8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7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10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7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15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7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17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7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22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7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24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7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29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7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31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-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15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문제풀이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(15</a:t>
                      </a: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h)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10:00~13:00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-</a:t>
                      </a:r>
                      <a:endParaRPr 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8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 </a:t>
                      </a:r>
                      <a:r>
                        <a:rPr lang="en-US" altLang="ko-KR" sz="1200" b="1" kern="0" spc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7</a:t>
                      </a:r>
                      <a:r>
                        <a:rPr lang="ko-KR" altLang="en-US" sz="1200" b="1" kern="0" spc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8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12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8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14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8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19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8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21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굴림"/>
                        </a:rPr>
                        <a:t>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굴림"/>
                        </a:rPr>
                        <a:t>-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2014</a:t>
            </a:r>
            <a:r>
              <a:rPr lang="ko-KR" altLang="en-US" dirty="0" smtClean="0"/>
              <a:t>년 하계방학 한자특강</a:t>
            </a:r>
            <a:endParaRPr lang="ko-KR" altLang="en-US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3131840" y="369332"/>
            <a:ext cx="288032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3131840" y="404664"/>
            <a:ext cx="28803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그룹 10"/>
          <p:cNvGrpSpPr/>
          <p:nvPr/>
        </p:nvGrpSpPr>
        <p:grpSpPr>
          <a:xfrm>
            <a:off x="323528" y="692696"/>
            <a:ext cx="6984776" cy="576064"/>
            <a:chOff x="323528" y="620688"/>
            <a:chExt cx="6984776" cy="576064"/>
          </a:xfrm>
        </p:grpSpPr>
        <p:sp>
          <p:nvSpPr>
            <p:cNvPr id="10" name="모서리가 둥근 직사각형 9"/>
            <p:cNvSpPr/>
            <p:nvPr/>
          </p:nvSpPr>
          <p:spPr>
            <a:xfrm>
              <a:off x="755576" y="764704"/>
              <a:ext cx="6552728" cy="432048"/>
            </a:xfrm>
            <a:prstGeom prst="round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400" dirty="0" smtClean="0">
                  <a:solidFill>
                    <a:schemeClr val="tx1"/>
                  </a:solidFill>
                </a:rPr>
                <a:t>      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▶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8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월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23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일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(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토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) 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오후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3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시 시행하는 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72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회 진흥회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2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급을 대비한 특강입니다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323528" y="620688"/>
              <a:ext cx="1152128" cy="2880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tx1"/>
                  </a:solidFill>
                </a:rPr>
                <a:t>프로그램소개</a:t>
              </a:r>
              <a:endParaRPr lang="ko-KR" alt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323528" y="4365104"/>
            <a:ext cx="8280920" cy="1334515"/>
            <a:chOff x="323528" y="620688"/>
            <a:chExt cx="8280920" cy="1334515"/>
          </a:xfrm>
        </p:grpSpPr>
        <p:sp>
          <p:nvSpPr>
            <p:cNvPr id="13" name="모서리가 둥근 직사각형 12"/>
            <p:cNvSpPr/>
            <p:nvPr/>
          </p:nvSpPr>
          <p:spPr>
            <a:xfrm>
              <a:off x="755576" y="781945"/>
              <a:ext cx="7848872" cy="1173258"/>
            </a:xfrm>
            <a:prstGeom prst="round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400" dirty="0" smtClean="0">
                  <a:solidFill>
                    <a:schemeClr val="tx1"/>
                  </a:solidFill>
                </a:rPr>
                <a:t>      </a:t>
              </a:r>
              <a:r>
                <a:rPr lang="en-US" altLang="ko-KR" sz="1200" dirty="0" smtClean="0">
                  <a:solidFill>
                    <a:srgbClr val="FF0000"/>
                  </a:solidFill>
                </a:rPr>
                <a:t>▶</a:t>
              </a:r>
              <a:r>
                <a:rPr lang="ko-KR" altLang="en-US" sz="1200" b="1" dirty="0" smtClean="0">
                  <a:solidFill>
                    <a:srgbClr val="FF0000"/>
                  </a:solidFill>
                </a:rPr>
                <a:t>학생부담금 </a:t>
              </a:r>
              <a:r>
                <a:rPr lang="en-US" altLang="ko-KR" sz="1200" b="1" dirty="0" smtClean="0">
                  <a:solidFill>
                    <a:srgbClr val="FF0000"/>
                  </a:solidFill>
                </a:rPr>
                <a:t>: </a:t>
              </a:r>
              <a:r>
                <a:rPr lang="en-US" altLang="ko-KR" sz="1200" b="1" u="sng" dirty="0" smtClean="0">
                  <a:solidFill>
                    <a:srgbClr val="FF0000"/>
                  </a:solidFill>
                </a:rPr>
                <a:t>40,000</a:t>
              </a:r>
              <a:r>
                <a:rPr lang="ko-KR" altLang="en-US" sz="1200" b="1" u="sng" dirty="0" smtClean="0">
                  <a:solidFill>
                    <a:srgbClr val="FF0000"/>
                  </a:solidFill>
                </a:rPr>
                <a:t>원</a:t>
              </a:r>
              <a:r>
                <a:rPr lang="en-US" altLang="ko-KR" sz="1200" b="1" dirty="0" smtClean="0">
                  <a:solidFill>
                    <a:srgbClr val="FF0000"/>
                  </a:solidFill>
                </a:rPr>
                <a:t>(</a:t>
              </a:r>
              <a:r>
                <a:rPr lang="ko-KR" altLang="en-US" sz="1200" b="1" dirty="0" smtClean="0">
                  <a:solidFill>
                    <a:srgbClr val="FF0000"/>
                  </a:solidFill>
                </a:rPr>
                <a:t>교재 </a:t>
              </a:r>
              <a:r>
                <a:rPr lang="en-US" altLang="ko-KR" sz="1200" b="1" dirty="0" smtClean="0">
                  <a:solidFill>
                    <a:srgbClr val="FF0000"/>
                  </a:solidFill>
                </a:rPr>
                <a:t>24,000</a:t>
              </a:r>
              <a:r>
                <a:rPr lang="ko-KR" altLang="en-US" sz="1200" b="1" dirty="0" smtClean="0">
                  <a:solidFill>
                    <a:srgbClr val="FF0000"/>
                  </a:solidFill>
                </a:rPr>
                <a:t>원 </a:t>
              </a:r>
              <a:r>
                <a:rPr lang="en-US" altLang="ko-KR" sz="1200" b="1" dirty="0" smtClean="0">
                  <a:solidFill>
                    <a:srgbClr val="FF0000"/>
                  </a:solidFill>
                </a:rPr>
                <a:t>+ </a:t>
              </a:r>
              <a:r>
                <a:rPr lang="ko-KR" altLang="en-US" sz="1200" b="1" dirty="0" smtClean="0">
                  <a:solidFill>
                    <a:srgbClr val="FF0000"/>
                  </a:solidFill>
                </a:rPr>
                <a:t>문제집 </a:t>
              </a:r>
              <a:r>
                <a:rPr lang="en-US" altLang="ko-KR" sz="1200" b="1" dirty="0" smtClean="0">
                  <a:solidFill>
                    <a:srgbClr val="FF0000"/>
                  </a:solidFill>
                </a:rPr>
                <a:t>16,000</a:t>
              </a:r>
              <a:r>
                <a:rPr lang="ko-KR" altLang="en-US" sz="1200" b="1" dirty="0" smtClean="0">
                  <a:solidFill>
                    <a:srgbClr val="FF0000"/>
                  </a:solidFill>
                </a:rPr>
                <a:t>원</a:t>
              </a:r>
              <a:r>
                <a:rPr lang="en-US" altLang="ko-KR" sz="1200" b="1" dirty="0" smtClean="0">
                  <a:solidFill>
                    <a:srgbClr val="FF0000"/>
                  </a:solidFill>
                </a:rPr>
                <a:t>) : </a:t>
              </a:r>
              <a:r>
                <a:rPr lang="ko-KR" altLang="en-US" sz="1200" b="1" dirty="0" smtClean="0">
                  <a:solidFill>
                    <a:srgbClr val="FF0000"/>
                  </a:solidFill>
                </a:rPr>
                <a:t>개강일 강의실에서 수령</a:t>
              </a:r>
              <a:r>
                <a:rPr lang="en-US" altLang="ko-KR" sz="1200" b="1" dirty="0" smtClean="0">
                  <a:solidFill>
                    <a:srgbClr val="FF0000"/>
                  </a:solidFill>
                </a:rPr>
                <a:t> (7.1) </a:t>
              </a:r>
            </a:p>
            <a:p>
              <a:r>
                <a:rPr lang="en-US" altLang="ko-KR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       ▶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신청기간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: </a:t>
              </a:r>
              <a:r>
                <a:rPr lang="en-US" altLang="ko-KR" sz="1200" b="1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2014.5.28 ~ 6.30</a:t>
              </a:r>
            </a:p>
            <a:p>
              <a:r>
                <a:rPr lang="en-US" altLang="ko-KR" sz="1200" dirty="0" smtClean="0">
                  <a:solidFill>
                    <a:schemeClr val="tx1"/>
                  </a:solidFill>
                </a:rPr>
                <a:t>       ▶</a:t>
              </a:r>
              <a:r>
                <a:rPr lang="ko-KR" altLang="en-US" sz="1200" dirty="0" smtClean="0">
                  <a:solidFill>
                    <a:schemeClr val="tx1"/>
                  </a:solidFill>
                </a:rPr>
                <a:t>신청방법</a:t>
              </a:r>
              <a:r>
                <a:rPr lang="en-US" altLang="ko-KR" sz="1200" dirty="0">
                  <a:solidFill>
                    <a:schemeClr val="tx1"/>
                  </a:solidFill>
                </a:rPr>
                <a:t> </a:t>
              </a:r>
              <a:r>
                <a:rPr lang="en-US" altLang="ko-KR" sz="1200" dirty="0" smtClean="0">
                  <a:solidFill>
                    <a:schemeClr val="tx1"/>
                  </a:solidFill>
                </a:rPr>
                <a:t>: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맑은 고딕"/>
                  <a:ea typeface="맑은 고딕"/>
                  <a:hlinkClick r:id="rId2"/>
                </a:rPr>
                <a:t>www.ezhanja.com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 -&gt; 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회원가입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-&gt; 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로그인 후 수강 신청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-&gt; 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교재비 입금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(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학교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-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이름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) -&gt; </a:t>
              </a:r>
              <a:r>
                <a:rPr lang="ko-KR" altLang="en-US" sz="1200" dirty="0" smtClean="0">
                  <a:solidFill>
                    <a:schemeClr val="tx1"/>
                  </a:solidFill>
                  <a:latin typeface="맑은 고딕"/>
                  <a:ea typeface="맑은 고딕"/>
                </a:rPr>
                <a:t>완료</a:t>
              </a:r>
              <a:endParaRPr lang="en-US" altLang="ko-KR" sz="1200" dirty="0" smtClean="0">
                <a:solidFill>
                  <a:schemeClr val="tx1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323528" y="620688"/>
              <a:ext cx="1872208" cy="2880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tx1"/>
                  </a:solidFill>
                </a:rPr>
                <a:t>신청기간 및 신청방법</a:t>
              </a:r>
              <a:endParaRPr lang="ko-KR" alt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모서리가 둥근 직사각형 14"/>
          <p:cNvSpPr/>
          <p:nvPr/>
        </p:nvSpPr>
        <p:spPr>
          <a:xfrm>
            <a:off x="323528" y="1556792"/>
            <a:ext cx="1440160" cy="288032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smtClean="0">
                <a:solidFill>
                  <a:schemeClr val="tx1"/>
                </a:solidFill>
              </a:rPr>
              <a:t>세부일정 및 장소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183462" y="1815207"/>
            <a:ext cx="1981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/>
              <a:t>▶ </a:t>
            </a:r>
            <a:r>
              <a:rPr lang="ko-KR" altLang="en-US" sz="1200" dirty="0" smtClean="0"/>
              <a:t>장소 </a:t>
            </a:r>
            <a:r>
              <a:rPr lang="en-US" altLang="ko-KR" sz="1200" dirty="0" smtClean="0"/>
              <a:t>:  </a:t>
            </a:r>
            <a:r>
              <a:rPr lang="ko-KR" altLang="en-US" sz="1200" dirty="0" smtClean="0"/>
              <a:t>미정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추후공지</a:t>
            </a:r>
            <a:r>
              <a:rPr lang="en-US" altLang="ko-KR" sz="1200" dirty="0" smtClean="0"/>
              <a:t>)</a:t>
            </a:r>
          </a:p>
          <a:p>
            <a:r>
              <a:rPr lang="en-US" altLang="ko-KR" sz="1200" dirty="0" smtClean="0"/>
              <a:t>▶ </a:t>
            </a:r>
            <a:r>
              <a:rPr lang="ko-KR" altLang="en-US" sz="1200" dirty="0" smtClean="0"/>
              <a:t>세부일정</a:t>
            </a:r>
            <a:r>
              <a:rPr lang="en-US" altLang="ko-KR" sz="1200" dirty="0"/>
              <a:t> :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총</a:t>
            </a:r>
            <a:r>
              <a:rPr lang="en-US" altLang="ko-KR" sz="1200" dirty="0" smtClean="0"/>
              <a:t>15</a:t>
            </a:r>
            <a:r>
              <a:rPr lang="ko-KR" altLang="en-US" sz="1200" dirty="0" smtClean="0"/>
              <a:t>일</a:t>
            </a:r>
            <a:r>
              <a:rPr lang="en-US" altLang="ko-KR" sz="1200" dirty="0" smtClean="0"/>
              <a:t>(45h)</a:t>
            </a:r>
            <a:endParaRPr lang="ko-KR" alt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" y="64132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err="1" smtClean="0"/>
              <a:t>취</a:t>
            </a:r>
            <a:r>
              <a:rPr lang="ko-KR" altLang="en-US" sz="2000" b="1" dirty="0" smtClean="0"/>
              <a:t> 업 진 </a:t>
            </a:r>
            <a:r>
              <a:rPr lang="ko-KR" altLang="en-US" sz="2000" b="1" dirty="0" err="1" smtClean="0"/>
              <a:t>로</a:t>
            </a:r>
            <a:r>
              <a:rPr lang="ko-KR" altLang="en-US" sz="2000" b="1" dirty="0" smtClean="0"/>
              <a:t> 팀</a:t>
            </a:r>
            <a:endParaRPr lang="ko-KR" alt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99951" y="5699619"/>
            <a:ext cx="2332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문의사항</a:t>
            </a:r>
            <a:endParaRPr lang="en-US" altLang="ko-KR" sz="1200" b="1" dirty="0" smtClean="0"/>
          </a:p>
          <a:p>
            <a:r>
              <a:rPr lang="en-US" altLang="ko-KR" sz="1200" b="1" dirty="0" smtClean="0"/>
              <a:t>▶</a:t>
            </a:r>
            <a:r>
              <a:rPr lang="ko-KR" altLang="en-US" sz="1200" b="1" dirty="0" smtClean="0"/>
              <a:t>한자아카데미</a:t>
            </a:r>
            <a:r>
              <a:rPr lang="en-US" altLang="ko-KR" sz="1200" b="1" dirty="0" smtClean="0"/>
              <a:t>(02-823-3716)</a:t>
            </a:r>
          </a:p>
          <a:p>
            <a:r>
              <a:rPr lang="en-US" altLang="ko-KR" sz="1200" b="1" dirty="0" smtClean="0"/>
              <a:t>▶</a:t>
            </a:r>
            <a:r>
              <a:rPr lang="ko-KR" altLang="en-US" sz="1200" b="1" dirty="0" err="1" smtClean="0"/>
              <a:t>취업진로팀</a:t>
            </a:r>
            <a:r>
              <a:rPr lang="en-US" altLang="ko-KR" sz="1200" b="1" dirty="0" smtClean="0"/>
              <a:t>(031-8005-2516)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6837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193</Words>
  <Application>Microsoft Office PowerPoint</Application>
  <PresentationFormat>화면 슬라이드 쇼(4:3)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취업진로팀</dc:creator>
  <cp:lastModifiedBy>취업진로팀</cp:lastModifiedBy>
  <cp:revision>8</cp:revision>
  <dcterms:created xsi:type="dcterms:W3CDTF">2014-05-26T06:39:32Z</dcterms:created>
  <dcterms:modified xsi:type="dcterms:W3CDTF">2014-05-30T05:34:29Z</dcterms:modified>
</cp:coreProperties>
</file>